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0"/>
  </p:notesMasterIdLst>
  <p:sldIdLst>
    <p:sldId id="260" r:id="rId2"/>
    <p:sldId id="261" r:id="rId3"/>
    <p:sldId id="288" r:id="rId4"/>
    <p:sldId id="318" r:id="rId5"/>
    <p:sldId id="319" r:id="rId6"/>
    <p:sldId id="320" r:id="rId7"/>
    <p:sldId id="321" r:id="rId8"/>
    <p:sldId id="281" r:id="rId9"/>
  </p:sldIdLst>
  <p:sldSz cx="13716000" cy="10287000"/>
  <p:notesSz cx="6858000" cy="9144000"/>
  <p:embeddedFontLst>
    <p:embeddedFont>
      <p:font typeface="Aileron" panose="00000500000000000000" pitchFamily="50" charset="0"/>
      <p:regular r:id="rId11"/>
      <p:italic r:id="rId12"/>
    </p:embeddedFont>
    <p:embeddedFont>
      <p:font typeface="Aileron Black" panose="00000A00000000000000" pitchFamily="50" charset="0"/>
      <p:bold r:id="rId13"/>
    </p:embeddedFont>
    <p:embeddedFont>
      <p:font typeface="Aileron Bold" panose="00000800000000000000" pitchFamily="50" charset="0"/>
      <p:bold r:id="rId14"/>
    </p:embeddedFont>
    <p:embeddedFont>
      <p:font typeface="Aileron Heavy" panose="00000A00000000000000" pitchFamily="50" charset="0"/>
      <p:bold r:id="rId15"/>
    </p:embeddedFont>
    <p:embeddedFont>
      <p:font typeface="Aileron Light" panose="00000400000000000000" pitchFamily="50" charset="0"/>
      <p:regular r:id="rId16"/>
    </p:embeddedFont>
    <p:embeddedFont>
      <p:font typeface="Aileron Regular" panose="020B0604020202020204" charset="0"/>
      <p:regular r:id="rId17"/>
    </p:embeddedFont>
    <p:embeddedFont>
      <p:font typeface="Altero" panose="00000500000000000000" pitchFamily="50" charset="0"/>
      <p:regular r:id="rId18"/>
    </p:embeddedFont>
    <p:embeddedFont>
      <p:font typeface="Calibri" panose="020F0502020204030204" pitchFamily="34" charset="0"/>
      <p:regular r:id="rId19"/>
      <p:bold r:id="rId20"/>
      <p:italic r:id="rId21"/>
      <p:boldItalic r:id="rId22"/>
    </p:embeddedFont>
    <p:embeddedFont>
      <p:font typeface="Cambria Math" panose="02040503050406030204" pitchFamily="18"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2A2F"/>
    <a:srgbClr val="B7DC1C"/>
    <a:srgbClr val="78CE38"/>
    <a:srgbClr val="1D8B76"/>
    <a:srgbClr val="254F7B"/>
    <a:srgbClr val="2F3777"/>
    <a:srgbClr val="320041"/>
    <a:srgbClr val="FFFFFF"/>
    <a:srgbClr val="02055A"/>
    <a:srgbClr val="1624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4F58DCD-F390-4AEC-A31A-83098421CBE6}" v="545" dt="2023-07-03T06:10:18.4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94622" autoAdjust="0"/>
  </p:normalViewPr>
  <p:slideViewPr>
    <p:cSldViewPr>
      <p:cViewPr varScale="1">
        <p:scale>
          <a:sx n="42" d="100"/>
          <a:sy n="42" d="100"/>
        </p:scale>
        <p:origin x="1332" y="36"/>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microsoft.com/office/2016/11/relationships/changesInfo" Target="changesInfos/changesInfo1.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no Philip Ramones" userId="1068934f-e3b4-4e88-ba23-4cb57230c594" providerId="ADAL" clId="{CE1A2483-E38C-48E5-BC81-7BCC41BEAE8B}"/>
    <pc:docChg chg="undo redo custSel addSld delSld modSld sldOrd">
      <pc:chgData name="Nino Philip Ramones" userId="1068934f-e3b4-4e88-ba23-4cb57230c594" providerId="ADAL" clId="{CE1A2483-E38C-48E5-BC81-7BCC41BEAE8B}" dt="2023-03-26T09:24:30.672" v="28198" actId="20577"/>
      <pc:docMkLst>
        <pc:docMk/>
      </pc:docMkLst>
      <pc:sldChg chg="del">
        <pc:chgData name="Nino Philip Ramones" userId="1068934f-e3b4-4e88-ba23-4cb57230c594" providerId="ADAL" clId="{CE1A2483-E38C-48E5-BC81-7BCC41BEAE8B}" dt="2023-03-24T00:32:29.232" v="179" actId="47"/>
        <pc:sldMkLst>
          <pc:docMk/>
          <pc:sldMk cId="0" sldId="256"/>
        </pc:sldMkLst>
      </pc:sldChg>
      <pc:sldChg chg="del">
        <pc:chgData name="Nino Philip Ramones" userId="1068934f-e3b4-4e88-ba23-4cb57230c594" providerId="ADAL" clId="{CE1A2483-E38C-48E5-BC81-7BCC41BEAE8B}" dt="2023-03-24T00:32:29.232" v="179" actId="47"/>
        <pc:sldMkLst>
          <pc:docMk/>
          <pc:sldMk cId="0" sldId="257"/>
        </pc:sldMkLst>
      </pc:sldChg>
      <pc:sldChg chg="del">
        <pc:chgData name="Nino Philip Ramones" userId="1068934f-e3b4-4e88-ba23-4cb57230c594" providerId="ADAL" clId="{CE1A2483-E38C-48E5-BC81-7BCC41BEAE8B}" dt="2023-03-24T00:32:29.232" v="179" actId="47"/>
        <pc:sldMkLst>
          <pc:docMk/>
          <pc:sldMk cId="0" sldId="258"/>
        </pc:sldMkLst>
      </pc:sldChg>
      <pc:sldChg chg="del">
        <pc:chgData name="Nino Philip Ramones" userId="1068934f-e3b4-4e88-ba23-4cb57230c594" providerId="ADAL" clId="{CE1A2483-E38C-48E5-BC81-7BCC41BEAE8B}" dt="2023-03-24T00:32:29.232" v="179" actId="47"/>
        <pc:sldMkLst>
          <pc:docMk/>
          <pc:sldMk cId="1308192468" sldId="259"/>
        </pc:sldMkLst>
      </pc:sldChg>
      <pc:sldChg chg="addSp delSp modSp mod">
        <pc:chgData name="Nino Philip Ramones" userId="1068934f-e3b4-4e88-ba23-4cb57230c594" providerId="ADAL" clId="{CE1A2483-E38C-48E5-BC81-7BCC41BEAE8B}" dt="2023-03-24T00:33:53.917" v="184" actId="1076"/>
        <pc:sldMkLst>
          <pc:docMk/>
          <pc:sldMk cId="2902220017" sldId="260"/>
        </pc:sldMkLst>
        <pc:spChg chg="mod">
          <ac:chgData name="Nino Philip Ramones" userId="1068934f-e3b4-4e88-ba23-4cb57230c594" providerId="ADAL" clId="{CE1A2483-E38C-48E5-BC81-7BCC41BEAE8B}" dt="2023-03-24T00:32:05.891" v="178" actId="20577"/>
          <ac:spMkLst>
            <pc:docMk/>
            <pc:sldMk cId="2902220017" sldId="260"/>
            <ac:spMk id="8" creationId="{E55C9784-2997-4509-E882-733A19888A3E}"/>
          </ac:spMkLst>
        </pc:spChg>
        <pc:spChg chg="mod">
          <ac:chgData name="Nino Philip Ramones" userId="1068934f-e3b4-4e88-ba23-4cb57230c594" providerId="ADAL" clId="{CE1A2483-E38C-48E5-BC81-7BCC41BEAE8B}" dt="2023-03-24T00:33:53.917" v="184" actId="1076"/>
          <ac:spMkLst>
            <pc:docMk/>
            <pc:sldMk cId="2902220017" sldId="260"/>
            <ac:spMk id="14" creationId="{86CD694D-7914-A6C9-97B8-2823F7984CDE}"/>
          </ac:spMkLst>
        </pc:spChg>
        <pc:spChg chg="mod">
          <ac:chgData name="Nino Philip Ramones" userId="1068934f-e3b4-4e88-ba23-4cb57230c594" providerId="ADAL" clId="{CE1A2483-E38C-48E5-BC81-7BCC41BEAE8B}" dt="2023-03-24T00:22:02.802" v="96" actId="1035"/>
          <ac:spMkLst>
            <pc:docMk/>
            <pc:sldMk cId="2902220017" sldId="260"/>
            <ac:spMk id="15" creationId="{CB5AF6EE-76A6-CA9D-0627-29C15279BDC6}"/>
          </ac:spMkLst>
        </pc:spChg>
        <pc:spChg chg="add mod">
          <ac:chgData name="Nino Philip Ramones" userId="1068934f-e3b4-4e88-ba23-4cb57230c594" providerId="ADAL" clId="{CE1A2483-E38C-48E5-BC81-7BCC41BEAE8B}" dt="2023-03-24T00:31:04.025" v="174" actId="20577"/>
          <ac:spMkLst>
            <pc:docMk/>
            <pc:sldMk cId="2902220017" sldId="260"/>
            <ac:spMk id="29" creationId="{D3477DD6-20F8-B844-531F-A4D45B04E6BF}"/>
          </ac:spMkLst>
        </pc:spChg>
        <pc:grpChg chg="add del mod ord">
          <ac:chgData name="Nino Philip Ramones" userId="1068934f-e3b4-4e88-ba23-4cb57230c594" providerId="ADAL" clId="{CE1A2483-E38C-48E5-BC81-7BCC41BEAE8B}" dt="2023-03-24T00:25:11.805" v="120" actId="165"/>
          <ac:grpSpMkLst>
            <pc:docMk/>
            <pc:sldMk cId="2902220017" sldId="260"/>
            <ac:grpSpMk id="24" creationId="{91AE15DE-A09F-76F8-FFF8-A6F3E985EEC0}"/>
          </ac:grpSpMkLst>
        </pc:grpChg>
        <pc:picChg chg="add del mod ord topLvl">
          <ac:chgData name="Nino Philip Ramones" userId="1068934f-e3b4-4e88-ba23-4cb57230c594" providerId="ADAL" clId="{CE1A2483-E38C-48E5-BC81-7BCC41BEAE8B}" dt="2023-03-24T00:29:37.944" v="162" actId="478"/>
          <ac:picMkLst>
            <pc:docMk/>
            <pc:sldMk cId="2902220017" sldId="260"/>
            <ac:picMk id="3" creationId="{56F05458-89B5-86C2-130D-0F90BFFD005E}"/>
          </ac:picMkLst>
        </pc:picChg>
        <pc:picChg chg="add del mod ord topLvl">
          <ac:chgData name="Nino Philip Ramones" userId="1068934f-e3b4-4e88-ba23-4cb57230c594" providerId="ADAL" clId="{CE1A2483-E38C-48E5-BC81-7BCC41BEAE8B}" dt="2023-03-24T00:29:59.785" v="166"/>
          <ac:picMkLst>
            <pc:docMk/>
            <pc:sldMk cId="2902220017" sldId="260"/>
            <ac:picMk id="11" creationId="{94AB2FB8-E06C-C5DA-5702-4F166E1B0AD4}"/>
          </ac:picMkLst>
        </pc:picChg>
        <pc:picChg chg="add mod ord topLvl">
          <ac:chgData name="Nino Philip Ramones" userId="1068934f-e3b4-4e88-ba23-4cb57230c594" providerId="ADAL" clId="{CE1A2483-E38C-48E5-BC81-7BCC41BEAE8B}" dt="2023-03-24T00:29:54.510" v="165"/>
          <ac:picMkLst>
            <pc:docMk/>
            <pc:sldMk cId="2902220017" sldId="260"/>
            <ac:picMk id="22" creationId="{78BD71C9-8DBA-4643-5373-D7DE98BFDA6C}"/>
          </ac:picMkLst>
        </pc:picChg>
        <pc:picChg chg="del mod topLvl">
          <ac:chgData name="Nino Philip Ramones" userId="1068934f-e3b4-4e88-ba23-4cb57230c594" providerId="ADAL" clId="{CE1A2483-E38C-48E5-BC81-7BCC41BEAE8B}" dt="2023-03-24T00:25:27.057" v="127" actId="478"/>
          <ac:picMkLst>
            <pc:docMk/>
            <pc:sldMk cId="2902220017" sldId="260"/>
            <ac:picMk id="23" creationId="{4A903A25-168C-058E-161A-8D2DEC27A2EE}"/>
          </ac:picMkLst>
        </pc:picChg>
        <pc:picChg chg="del mod topLvl">
          <ac:chgData name="Nino Philip Ramones" userId="1068934f-e3b4-4e88-ba23-4cb57230c594" providerId="ADAL" clId="{CE1A2483-E38C-48E5-BC81-7BCC41BEAE8B}" dt="2023-03-24T00:25:20.617" v="124" actId="478"/>
          <ac:picMkLst>
            <pc:docMk/>
            <pc:sldMk cId="2902220017" sldId="260"/>
            <ac:picMk id="25" creationId="{A47AE50A-66B7-1867-DBFE-0815B3F7B42E}"/>
          </ac:picMkLst>
        </pc:picChg>
        <pc:picChg chg="del mod ord topLvl">
          <ac:chgData name="Nino Philip Ramones" userId="1068934f-e3b4-4e88-ba23-4cb57230c594" providerId="ADAL" clId="{CE1A2483-E38C-48E5-BC81-7BCC41BEAE8B}" dt="2023-03-24T00:25:41.956" v="137" actId="478"/>
          <ac:picMkLst>
            <pc:docMk/>
            <pc:sldMk cId="2902220017" sldId="260"/>
            <ac:picMk id="27" creationId="{CAC26AE1-F79E-5E8F-CCDC-BC0996166C33}"/>
          </ac:picMkLst>
        </pc:picChg>
        <pc:picChg chg="add mod ord">
          <ac:chgData name="Nino Philip Ramones" userId="1068934f-e3b4-4e88-ba23-4cb57230c594" providerId="ADAL" clId="{CE1A2483-E38C-48E5-BC81-7BCC41BEAE8B}" dt="2023-03-24T00:29:50.182" v="164"/>
          <ac:picMkLst>
            <pc:docMk/>
            <pc:sldMk cId="2902220017" sldId="260"/>
            <ac:picMk id="28" creationId="{81AFE020-EE52-028A-F1B3-5B309C216182}"/>
          </ac:picMkLst>
        </pc:picChg>
      </pc:sldChg>
      <pc:sldChg chg="addSp delSp modSp mod">
        <pc:chgData name="Nino Philip Ramones" userId="1068934f-e3b4-4e88-ba23-4cb57230c594" providerId="ADAL" clId="{CE1A2483-E38C-48E5-BC81-7BCC41BEAE8B}" dt="2023-03-26T09:24:30.672" v="28198" actId="20577"/>
        <pc:sldMkLst>
          <pc:docMk/>
          <pc:sldMk cId="4215421811" sldId="261"/>
        </pc:sldMkLst>
        <pc:spChg chg="mod">
          <ac:chgData name="Nino Philip Ramones" userId="1068934f-e3b4-4e88-ba23-4cb57230c594" providerId="ADAL" clId="{CE1A2483-E38C-48E5-BC81-7BCC41BEAE8B}" dt="2023-03-24T13:37:11.484" v="7506" actId="1037"/>
          <ac:spMkLst>
            <pc:docMk/>
            <pc:sldMk cId="4215421811" sldId="261"/>
            <ac:spMk id="5" creationId="{BC141F5B-906B-6265-DA38-F7E04A6C72A8}"/>
          </ac:spMkLst>
        </pc:spChg>
        <pc:spChg chg="mod">
          <ac:chgData name="Nino Philip Ramones" userId="1068934f-e3b4-4e88-ba23-4cb57230c594" providerId="ADAL" clId="{CE1A2483-E38C-48E5-BC81-7BCC41BEAE8B}" dt="2023-03-26T09:23:04.802" v="28140" actId="14100"/>
          <ac:spMkLst>
            <pc:docMk/>
            <pc:sldMk cId="4215421811" sldId="261"/>
            <ac:spMk id="6" creationId="{1C139C71-43D8-DA15-F46A-8598CDF1F78A}"/>
          </ac:spMkLst>
        </pc:spChg>
        <pc:spChg chg="add del mod">
          <ac:chgData name="Nino Philip Ramones" userId="1068934f-e3b4-4e88-ba23-4cb57230c594" providerId="ADAL" clId="{CE1A2483-E38C-48E5-BC81-7BCC41BEAE8B}" dt="2023-03-26T09:23:45.796" v="28143" actId="2711"/>
          <ac:spMkLst>
            <pc:docMk/>
            <pc:sldMk cId="4215421811" sldId="261"/>
            <ac:spMk id="7" creationId="{CB143D5A-4C51-CC45-02B5-43383CAA5C50}"/>
          </ac:spMkLst>
        </pc:spChg>
        <pc:spChg chg="mod">
          <ac:chgData name="Nino Philip Ramones" userId="1068934f-e3b4-4e88-ba23-4cb57230c594" providerId="ADAL" clId="{CE1A2483-E38C-48E5-BC81-7BCC41BEAE8B}" dt="2023-03-26T09:15:41.956" v="28095" actId="164"/>
          <ac:spMkLst>
            <pc:docMk/>
            <pc:sldMk cId="4215421811" sldId="261"/>
            <ac:spMk id="8" creationId="{32B64BE8-E37B-9676-4EB5-17CAABB97627}"/>
          </ac:spMkLst>
        </pc:spChg>
        <pc:spChg chg="mod">
          <ac:chgData name="Nino Philip Ramones" userId="1068934f-e3b4-4e88-ba23-4cb57230c594" providerId="ADAL" clId="{CE1A2483-E38C-48E5-BC81-7BCC41BEAE8B}" dt="2023-03-26T09:24:30.672" v="28198" actId="20577"/>
          <ac:spMkLst>
            <pc:docMk/>
            <pc:sldMk cId="4215421811" sldId="261"/>
            <ac:spMk id="10" creationId="{AA624370-42F0-82DE-228F-BC78C798D723}"/>
          </ac:spMkLst>
        </pc:spChg>
        <pc:spChg chg="mod">
          <ac:chgData name="Nino Philip Ramones" userId="1068934f-e3b4-4e88-ba23-4cb57230c594" providerId="ADAL" clId="{CE1A2483-E38C-48E5-BC81-7BCC41BEAE8B}" dt="2023-03-26T09:15:39.295" v="28094" actId="164"/>
          <ac:spMkLst>
            <pc:docMk/>
            <pc:sldMk cId="4215421811" sldId="261"/>
            <ac:spMk id="18" creationId="{5C2D200D-34E0-6176-C3DC-B1339A75810E}"/>
          </ac:spMkLst>
        </pc:spChg>
        <pc:spChg chg="mod">
          <ac:chgData name="Nino Philip Ramones" userId="1068934f-e3b4-4e88-ba23-4cb57230c594" providerId="ADAL" clId="{CE1A2483-E38C-48E5-BC81-7BCC41BEAE8B}" dt="2023-03-26T09:15:37.198" v="28093" actId="164"/>
          <ac:spMkLst>
            <pc:docMk/>
            <pc:sldMk cId="4215421811" sldId="261"/>
            <ac:spMk id="27" creationId="{BC110942-A5E1-82F1-B47D-CB63CB9C40B0}"/>
          </ac:spMkLst>
        </pc:spChg>
        <pc:grpChg chg="add mod">
          <ac:chgData name="Nino Philip Ramones" userId="1068934f-e3b4-4e88-ba23-4cb57230c594" providerId="ADAL" clId="{CE1A2483-E38C-48E5-BC81-7BCC41BEAE8B}" dt="2023-03-26T09:16:08.842" v="28099" actId="1036"/>
          <ac:grpSpMkLst>
            <pc:docMk/>
            <pc:sldMk cId="4215421811" sldId="261"/>
            <ac:grpSpMk id="9" creationId="{86565025-D585-4FE0-F5D0-00D60DC63201}"/>
          </ac:grpSpMkLst>
        </pc:grpChg>
        <pc:grpChg chg="add mod">
          <ac:chgData name="Nino Philip Ramones" userId="1068934f-e3b4-4e88-ba23-4cb57230c594" providerId="ADAL" clId="{CE1A2483-E38C-48E5-BC81-7BCC41BEAE8B}" dt="2023-03-26T09:16:08.842" v="28099" actId="1036"/>
          <ac:grpSpMkLst>
            <pc:docMk/>
            <pc:sldMk cId="4215421811" sldId="261"/>
            <ac:grpSpMk id="28" creationId="{1E2DCC1B-E94A-BBE8-ED0F-0C36BBB2851B}"/>
          </ac:grpSpMkLst>
        </pc:grpChg>
        <pc:grpChg chg="add mod">
          <ac:chgData name="Nino Philip Ramones" userId="1068934f-e3b4-4e88-ba23-4cb57230c594" providerId="ADAL" clId="{CE1A2483-E38C-48E5-BC81-7BCC41BEAE8B}" dt="2023-03-26T09:15:41.956" v="28095" actId="164"/>
          <ac:grpSpMkLst>
            <pc:docMk/>
            <pc:sldMk cId="4215421811" sldId="261"/>
            <ac:grpSpMk id="29" creationId="{9DC79FC5-8B48-6ADC-ED7A-88F48A47E744}"/>
          </ac:grpSpMkLst>
        </pc:grpChg>
      </pc:sldChg>
      <pc:sldChg chg="addSp delSp modSp mod">
        <pc:chgData name="Nino Philip Ramones" userId="1068934f-e3b4-4e88-ba23-4cb57230c594" providerId="ADAL" clId="{CE1A2483-E38C-48E5-BC81-7BCC41BEAE8B}" dt="2023-03-26T06:57:52.572" v="19125" actId="1038"/>
        <pc:sldMkLst>
          <pc:docMk/>
          <pc:sldMk cId="3447888896" sldId="262"/>
        </pc:sldMkLst>
        <pc:spChg chg="mod">
          <ac:chgData name="Nino Philip Ramones" userId="1068934f-e3b4-4e88-ba23-4cb57230c594" providerId="ADAL" clId="{CE1A2483-E38C-48E5-BC81-7BCC41BEAE8B}" dt="2023-03-26T06:57:21.495" v="19121" actId="1037"/>
          <ac:spMkLst>
            <pc:docMk/>
            <pc:sldMk cId="3447888896" sldId="262"/>
            <ac:spMk id="6" creationId="{1C139C71-43D8-DA15-F46A-8598CDF1F78A}"/>
          </ac:spMkLst>
        </pc:spChg>
        <pc:spChg chg="add mod">
          <ac:chgData name="Nino Philip Ramones" userId="1068934f-e3b4-4e88-ba23-4cb57230c594" providerId="ADAL" clId="{CE1A2483-E38C-48E5-BC81-7BCC41BEAE8B}" dt="2023-03-26T06:57:52.572" v="19125" actId="1038"/>
          <ac:spMkLst>
            <pc:docMk/>
            <pc:sldMk cId="3447888896" sldId="262"/>
            <ac:spMk id="7" creationId="{6F2A02D8-D1DC-4B6B-4563-8D195DDC3A52}"/>
          </ac:spMkLst>
        </pc:spChg>
        <pc:spChg chg="mod">
          <ac:chgData name="Nino Philip Ramones" userId="1068934f-e3b4-4e88-ba23-4cb57230c594" providerId="ADAL" clId="{CE1A2483-E38C-48E5-BC81-7BCC41BEAE8B}" dt="2023-03-24T06:27:23.334" v="1118" actId="20577"/>
          <ac:spMkLst>
            <pc:docMk/>
            <pc:sldMk cId="3447888896" sldId="262"/>
            <ac:spMk id="8" creationId="{32B64BE8-E37B-9676-4EB5-17CAABB97627}"/>
          </ac:spMkLst>
        </pc:spChg>
        <pc:spChg chg="mod">
          <ac:chgData name="Nino Philip Ramones" userId="1068934f-e3b4-4e88-ba23-4cb57230c594" providerId="ADAL" clId="{CE1A2483-E38C-48E5-BC81-7BCC41BEAE8B}" dt="2023-03-24T13:37:23.437" v="7508"/>
          <ac:spMkLst>
            <pc:docMk/>
            <pc:sldMk cId="3447888896" sldId="262"/>
            <ac:spMk id="24" creationId="{DC4A273A-BA58-612B-1F1E-C88D819ADBAB}"/>
          </ac:spMkLst>
        </pc:spChg>
        <pc:spChg chg="mod">
          <ac:chgData name="Nino Philip Ramones" userId="1068934f-e3b4-4e88-ba23-4cb57230c594" providerId="ADAL" clId="{CE1A2483-E38C-48E5-BC81-7BCC41BEAE8B}" dt="2023-03-24T13:37:23.437" v="7508"/>
          <ac:spMkLst>
            <pc:docMk/>
            <pc:sldMk cId="3447888896" sldId="262"/>
            <ac:spMk id="25" creationId="{6297E237-28A2-55C6-27EA-9AA420D84038}"/>
          </ac:spMkLst>
        </pc:spChg>
        <pc:spChg chg="del mod topLvl">
          <ac:chgData name="Nino Philip Ramones" userId="1068934f-e3b4-4e88-ba23-4cb57230c594" providerId="ADAL" clId="{CE1A2483-E38C-48E5-BC81-7BCC41BEAE8B}" dt="2023-03-24T05:52:12.859" v="628" actId="478"/>
          <ac:spMkLst>
            <pc:docMk/>
            <pc:sldMk cId="3447888896" sldId="262"/>
            <ac:spMk id="31" creationId="{FA64FFA0-2BA4-C79E-0B08-995D7829F35E}"/>
          </ac:spMkLst>
        </pc:spChg>
        <pc:spChg chg="del mod topLvl">
          <ac:chgData name="Nino Philip Ramones" userId="1068934f-e3b4-4e88-ba23-4cb57230c594" providerId="ADAL" clId="{CE1A2483-E38C-48E5-BC81-7BCC41BEAE8B}" dt="2023-03-24T06:39:16.364" v="1510" actId="478"/>
          <ac:spMkLst>
            <pc:docMk/>
            <pc:sldMk cId="3447888896" sldId="262"/>
            <ac:spMk id="32" creationId="{9CB74343-638F-6592-3CB5-A30582FADB95}"/>
          </ac:spMkLst>
        </pc:spChg>
        <pc:grpChg chg="del">
          <ac:chgData name="Nino Philip Ramones" userId="1068934f-e3b4-4e88-ba23-4cb57230c594" providerId="ADAL" clId="{CE1A2483-E38C-48E5-BC81-7BCC41BEAE8B}" dt="2023-03-24T13:37:22.763" v="7507" actId="478"/>
          <ac:grpSpMkLst>
            <pc:docMk/>
            <pc:sldMk cId="3447888896" sldId="262"/>
            <ac:grpSpMk id="2" creationId="{67F3DB62-8ACD-0F47-2790-041A8C3C3A76}"/>
          </ac:grpSpMkLst>
        </pc:grpChg>
        <pc:grpChg chg="add mod">
          <ac:chgData name="Nino Philip Ramones" userId="1068934f-e3b4-4e88-ba23-4cb57230c594" providerId="ADAL" clId="{CE1A2483-E38C-48E5-BC81-7BCC41BEAE8B}" dt="2023-03-24T06:49:54.793" v="2017" actId="14100"/>
          <ac:grpSpMkLst>
            <pc:docMk/>
            <pc:sldMk cId="3447888896" sldId="262"/>
            <ac:grpSpMk id="21" creationId="{3C28B22B-1312-4FEA-5511-77F6A8B00F01}"/>
          </ac:grpSpMkLst>
        </pc:grpChg>
        <pc:grpChg chg="add mod">
          <ac:chgData name="Nino Philip Ramones" userId="1068934f-e3b4-4e88-ba23-4cb57230c594" providerId="ADAL" clId="{CE1A2483-E38C-48E5-BC81-7BCC41BEAE8B}" dt="2023-03-24T13:37:23.437" v="7508"/>
          <ac:grpSpMkLst>
            <pc:docMk/>
            <pc:sldMk cId="3447888896" sldId="262"/>
            <ac:grpSpMk id="22" creationId="{6534A76F-79F2-15E3-B659-4E7B79386932}"/>
          </ac:grpSpMkLst>
        </pc:grpChg>
        <pc:grpChg chg="del">
          <ac:chgData name="Nino Philip Ramones" userId="1068934f-e3b4-4e88-ba23-4cb57230c594" providerId="ADAL" clId="{CE1A2483-E38C-48E5-BC81-7BCC41BEAE8B}" dt="2023-03-24T05:52:08.892" v="627" actId="165"/>
          <ac:grpSpMkLst>
            <pc:docMk/>
            <pc:sldMk cId="3447888896" sldId="262"/>
            <ac:grpSpMk id="33" creationId="{AD4707F5-6FE1-FEA7-D4DA-F7E1D4A0C644}"/>
          </ac:grpSpMkLst>
        </pc:grpChg>
        <pc:picChg chg="add mod modCrop">
          <ac:chgData name="Nino Philip Ramones" userId="1068934f-e3b4-4e88-ba23-4cb57230c594" providerId="ADAL" clId="{CE1A2483-E38C-48E5-BC81-7BCC41BEAE8B}" dt="2023-03-24T06:48:18.615" v="1982" actId="164"/>
          <ac:picMkLst>
            <pc:docMk/>
            <pc:sldMk cId="3447888896" sldId="262"/>
            <ac:picMk id="10" creationId="{8226DC24-F325-3F44-32D2-3A323B81FCEF}"/>
          </ac:picMkLst>
        </pc:picChg>
        <pc:picChg chg="add del mod modCrop">
          <ac:chgData name="Nino Philip Ramones" userId="1068934f-e3b4-4e88-ba23-4cb57230c594" providerId="ADAL" clId="{CE1A2483-E38C-48E5-BC81-7BCC41BEAE8B}" dt="2023-03-24T06:45:59.329" v="1644" actId="478"/>
          <ac:picMkLst>
            <pc:docMk/>
            <pc:sldMk cId="3447888896" sldId="262"/>
            <ac:picMk id="12" creationId="{4EEB2149-86C3-15B8-7AD3-FAB10E3E683B}"/>
          </ac:picMkLst>
        </pc:picChg>
        <pc:picChg chg="add mod modCrop">
          <ac:chgData name="Nino Philip Ramones" userId="1068934f-e3b4-4e88-ba23-4cb57230c594" providerId="ADAL" clId="{CE1A2483-E38C-48E5-BC81-7BCC41BEAE8B}" dt="2023-03-24T06:48:18.615" v="1982" actId="164"/>
          <ac:picMkLst>
            <pc:docMk/>
            <pc:sldMk cId="3447888896" sldId="262"/>
            <ac:picMk id="14" creationId="{24842BF2-216F-647F-2034-4A87FCBD331E}"/>
          </ac:picMkLst>
        </pc:picChg>
        <pc:picChg chg="add mod modCrop">
          <ac:chgData name="Nino Philip Ramones" userId="1068934f-e3b4-4e88-ba23-4cb57230c594" providerId="ADAL" clId="{CE1A2483-E38C-48E5-BC81-7BCC41BEAE8B}" dt="2023-03-24T06:50:11.932" v="2019" actId="1036"/>
          <ac:picMkLst>
            <pc:docMk/>
            <pc:sldMk cId="3447888896" sldId="262"/>
            <ac:picMk id="16" creationId="{02EA2C52-F75C-66B2-9A71-0E432100DDDB}"/>
          </ac:picMkLst>
        </pc:picChg>
        <pc:picChg chg="add del mod modCrop">
          <ac:chgData name="Nino Philip Ramones" userId="1068934f-e3b4-4e88-ba23-4cb57230c594" providerId="ADAL" clId="{CE1A2483-E38C-48E5-BC81-7BCC41BEAE8B}" dt="2023-03-24T06:45:59.329" v="1644" actId="478"/>
          <ac:picMkLst>
            <pc:docMk/>
            <pc:sldMk cId="3447888896" sldId="262"/>
            <ac:picMk id="18" creationId="{A79DE424-84D8-35E4-90FD-1BBFC50EA167}"/>
          </ac:picMkLst>
        </pc:picChg>
        <pc:picChg chg="add del mod modCrop">
          <ac:chgData name="Nino Philip Ramones" userId="1068934f-e3b4-4e88-ba23-4cb57230c594" providerId="ADAL" clId="{CE1A2483-E38C-48E5-BC81-7BCC41BEAE8B}" dt="2023-03-24T06:45:59.329" v="1644" actId="478"/>
          <ac:picMkLst>
            <pc:docMk/>
            <pc:sldMk cId="3447888896" sldId="262"/>
            <ac:picMk id="20" creationId="{03349A81-C18E-4ABA-F26E-57D7B1EFD38F}"/>
          </ac:picMkLst>
        </pc:picChg>
        <pc:picChg chg="del mod topLvl">
          <ac:chgData name="Nino Philip Ramones" userId="1068934f-e3b4-4e88-ba23-4cb57230c594" providerId="ADAL" clId="{CE1A2483-E38C-48E5-BC81-7BCC41BEAE8B}" dt="2023-03-24T06:39:18.860" v="1511" actId="478"/>
          <ac:picMkLst>
            <pc:docMk/>
            <pc:sldMk cId="3447888896" sldId="262"/>
            <ac:picMk id="28" creationId="{30D97CD0-6C59-1806-C479-57ADB800F47D}"/>
          </ac:picMkLst>
        </pc:picChg>
        <pc:picChg chg="del mod topLvl">
          <ac:chgData name="Nino Philip Ramones" userId="1068934f-e3b4-4e88-ba23-4cb57230c594" providerId="ADAL" clId="{CE1A2483-E38C-48E5-BC81-7BCC41BEAE8B}" dt="2023-03-24T05:52:12.859" v="628" actId="478"/>
          <ac:picMkLst>
            <pc:docMk/>
            <pc:sldMk cId="3447888896" sldId="262"/>
            <ac:picMk id="30" creationId="{4C3B4024-618D-5602-746E-2B142A7B2B8B}"/>
          </ac:picMkLst>
        </pc:picChg>
        <pc:cxnChg chg="mod">
          <ac:chgData name="Nino Philip Ramones" userId="1068934f-e3b4-4e88-ba23-4cb57230c594" providerId="ADAL" clId="{CE1A2483-E38C-48E5-BC81-7BCC41BEAE8B}" dt="2023-03-24T13:37:23.437" v="7508"/>
          <ac:cxnSpMkLst>
            <pc:docMk/>
            <pc:sldMk cId="3447888896" sldId="262"/>
            <ac:cxnSpMk id="23" creationId="{3356E87A-CA16-78A7-77D2-76EBC7F65914}"/>
          </ac:cxnSpMkLst>
        </pc:cxnChg>
      </pc:sldChg>
      <pc:sldChg chg="del">
        <pc:chgData name="Nino Philip Ramones" userId="1068934f-e3b4-4e88-ba23-4cb57230c594" providerId="ADAL" clId="{CE1A2483-E38C-48E5-BC81-7BCC41BEAE8B}" dt="2023-03-24T05:52:38.517" v="629" actId="47"/>
        <pc:sldMkLst>
          <pc:docMk/>
          <pc:sldMk cId="3178388784" sldId="263"/>
        </pc:sldMkLst>
      </pc:sldChg>
      <pc:sldChg chg="del">
        <pc:chgData name="Nino Philip Ramones" userId="1068934f-e3b4-4e88-ba23-4cb57230c594" providerId="ADAL" clId="{CE1A2483-E38C-48E5-BC81-7BCC41BEAE8B}" dt="2023-03-24T05:52:38.517" v="629" actId="47"/>
        <pc:sldMkLst>
          <pc:docMk/>
          <pc:sldMk cId="3278429691" sldId="264"/>
        </pc:sldMkLst>
      </pc:sldChg>
      <pc:sldChg chg="del">
        <pc:chgData name="Nino Philip Ramones" userId="1068934f-e3b4-4e88-ba23-4cb57230c594" providerId="ADAL" clId="{CE1A2483-E38C-48E5-BC81-7BCC41BEAE8B}" dt="2023-03-24T05:52:38.517" v="629" actId="47"/>
        <pc:sldMkLst>
          <pc:docMk/>
          <pc:sldMk cId="2263550970" sldId="265"/>
        </pc:sldMkLst>
      </pc:sldChg>
      <pc:sldChg chg="del">
        <pc:chgData name="Nino Philip Ramones" userId="1068934f-e3b4-4e88-ba23-4cb57230c594" providerId="ADAL" clId="{CE1A2483-E38C-48E5-BC81-7BCC41BEAE8B}" dt="2023-03-24T05:52:38.517" v="629" actId="47"/>
        <pc:sldMkLst>
          <pc:docMk/>
          <pc:sldMk cId="3654599305" sldId="266"/>
        </pc:sldMkLst>
      </pc:sldChg>
      <pc:sldChg chg="del">
        <pc:chgData name="Nino Philip Ramones" userId="1068934f-e3b4-4e88-ba23-4cb57230c594" providerId="ADAL" clId="{CE1A2483-E38C-48E5-BC81-7BCC41BEAE8B}" dt="2023-03-24T05:52:38.517" v="629" actId="47"/>
        <pc:sldMkLst>
          <pc:docMk/>
          <pc:sldMk cId="1113147199" sldId="267"/>
        </pc:sldMkLst>
      </pc:sldChg>
      <pc:sldChg chg="del">
        <pc:chgData name="Nino Philip Ramones" userId="1068934f-e3b4-4e88-ba23-4cb57230c594" providerId="ADAL" clId="{CE1A2483-E38C-48E5-BC81-7BCC41BEAE8B}" dt="2023-03-24T05:52:38.517" v="629" actId="47"/>
        <pc:sldMkLst>
          <pc:docMk/>
          <pc:sldMk cId="1375385394" sldId="268"/>
        </pc:sldMkLst>
      </pc:sldChg>
      <pc:sldChg chg="del">
        <pc:chgData name="Nino Philip Ramones" userId="1068934f-e3b4-4e88-ba23-4cb57230c594" providerId="ADAL" clId="{CE1A2483-E38C-48E5-BC81-7BCC41BEAE8B}" dt="2023-03-24T05:52:38.517" v="629" actId="47"/>
        <pc:sldMkLst>
          <pc:docMk/>
          <pc:sldMk cId="1809057524" sldId="269"/>
        </pc:sldMkLst>
      </pc:sldChg>
      <pc:sldChg chg="del">
        <pc:chgData name="Nino Philip Ramones" userId="1068934f-e3b4-4e88-ba23-4cb57230c594" providerId="ADAL" clId="{CE1A2483-E38C-48E5-BC81-7BCC41BEAE8B}" dt="2023-03-24T05:52:38.517" v="629" actId="47"/>
        <pc:sldMkLst>
          <pc:docMk/>
          <pc:sldMk cId="1388577944" sldId="270"/>
        </pc:sldMkLst>
      </pc:sldChg>
      <pc:sldChg chg="del">
        <pc:chgData name="Nino Philip Ramones" userId="1068934f-e3b4-4e88-ba23-4cb57230c594" providerId="ADAL" clId="{CE1A2483-E38C-48E5-BC81-7BCC41BEAE8B}" dt="2023-03-24T05:52:38.517" v="629" actId="47"/>
        <pc:sldMkLst>
          <pc:docMk/>
          <pc:sldMk cId="2884965363" sldId="271"/>
        </pc:sldMkLst>
      </pc:sldChg>
      <pc:sldChg chg="del">
        <pc:chgData name="Nino Philip Ramones" userId="1068934f-e3b4-4e88-ba23-4cb57230c594" providerId="ADAL" clId="{CE1A2483-E38C-48E5-BC81-7BCC41BEAE8B}" dt="2023-03-24T05:52:38.517" v="629" actId="47"/>
        <pc:sldMkLst>
          <pc:docMk/>
          <pc:sldMk cId="3899211816" sldId="272"/>
        </pc:sldMkLst>
      </pc:sldChg>
      <pc:sldChg chg="del">
        <pc:chgData name="Nino Philip Ramones" userId="1068934f-e3b4-4e88-ba23-4cb57230c594" providerId="ADAL" clId="{CE1A2483-E38C-48E5-BC81-7BCC41BEAE8B}" dt="2023-03-24T05:52:38.517" v="629" actId="47"/>
        <pc:sldMkLst>
          <pc:docMk/>
          <pc:sldMk cId="3443818821" sldId="273"/>
        </pc:sldMkLst>
      </pc:sldChg>
      <pc:sldChg chg="del">
        <pc:chgData name="Nino Philip Ramones" userId="1068934f-e3b4-4e88-ba23-4cb57230c594" providerId="ADAL" clId="{CE1A2483-E38C-48E5-BC81-7BCC41BEAE8B}" dt="2023-03-24T05:52:38.517" v="629" actId="47"/>
        <pc:sldMkLst>
          <pc:docMk/>
          <pc:sldMk cId="2667507021" sldId="274"/>
        </pc:sldMkLst>
      </pc:sldChg>
      <pc:sldChg chg="del">
        <pc:chgData name="Nino Philip Ramones" userId="1068934f-e3b4-4e88-ba23-4cb57230c594" providerId="ADAL" clId="{CE1A2483-E38C-48E5-BC81-7BCC41BEAE8B}" dt="2023-03-24T05:52:38.517" v="629" actId="47"/>
        <pc:sldMkLst>
          <pc:docMk/>
          <pc:sldMk cId="1177777954" sldId="275"/>
        </pc:sldMkLst>
      </pc:sldChg>
      <pc:sldChg chg="del">
        <pc:chgData name="Nino Philip Ramones" userId="1068934f-e3b4-4e88-ba23-4cb57230c594" providerId="ADAL" clId="{CE1A2483-E38C-48E5-BC81-7BCC41BEAE8B}" dt="2023-03-24T05:52:38.517" v="629" actId="47"/>
        <pc:sldMkLst>
          <pc:docMk/>
          <pc:sldMk cId="2937963568" sldId="276"/>
        </pc:sldMkLst>
      </pc:sldChg>
      <pc:sldChg chg="del">
        <pc:chgData name="Nino Philip Ramones" userId="1068934f-e3b4-4e88-ba23-4cb57230c594" providerId="ADAL" clId="{CE1A2483-E38C-48E5-BC81-7BCC41BEAE8B}" dt="2023-03-24T05:52:38.517" v="629" actId="47"/>
        <pc:sldMkLst>
          <pc:docMk/>
          <pc:sldMk cId="3053214848" sldId="277"/>
        </pc:sldMkLst>
      </pc:sldChg>
      <pc:sldChg chg="del">
        <pc:chgData name="Nino Philip Ramones" userId="1068934f-e3b4-4e88-ba23-4cb57230c594" providerId="ADAL" clId="{CE1A2483-E38C-48E5-BC81-7BCC41BEAE8B}" dt="2023-03-24T05:52:38.517" v="629" actId="47"/>
        <pc:sldMkLst>
          <pc:docMk/>
          <pc:sldMk cId="589416536" sldId="278"/>
        </pc:sldMkLst>
      </pc:sldChg>
      <pc:sldChg chg="del">
        <pc:chgData name="Nino Philip Ramones" userId="1068934f-e3b4-4e88-ba23-4cb57230c594" providerId="ADAL" clId="{CE1A2483-E38C-48E5-BC81-7BCC41BEAE8B}" dt="2023-03-24T05:52:38.517" v="629" actId="47"/>
        <pc:sldMkLst>
          <pc:docMk/>
          <pc:sldMk cId="2668961407" sldId="279"/>
        </pc:sldMkLst>
      </pc:sldChg>
      <pc:sldChg chg="del">
        <pc:chgData name="Nino Philip Ramones" userId="1068934f-e3b4-4e88-ba23-4cb57230c594" providerId="ADAL" clId="{CE1A2483-E38C-48E5-BC81-7BCC41BEAE8B}" dt="2023-03-24T05:52:38.517" v="629" actId="47"/>
        <pc:sldMkLst>
          <pc:docMk/>
          <pc:sldMk cId="3713819476" sldId="280"/>
        </pc:sldMkLst>
      </pc:sldChg>
      <pc:sldChg chg="addSp delSp modSp mod modNotesTx">
        <pc:chgData name="Nino Philip Ramones" userId="1068934f-e3b4-4e88-ba23-4cb57230c594" providerId="ADAL" clId="{CE1A2483-E38C-48E5-BC81-7BCC41BEAE8B}" dt="2023-03-26T09:02:45.345" v="26601" actId="2711"/>
        <pc:sldMkLst>
          <pc:docMk/>
          <pc:sldMk cId="3042634148" sldId="281"/>
        </pc:sldMkLst>
        <pc:spChg chg="mod">
          <ac:chgData name="Nino Philip Ramones" userId="1068934f-e3b4-4e88-ba23-4cb57230c594" providerId="ADAL" clId="{CE1A2483-E38C-48E5-BC81-7BCC41BEAE8B}" dt="2023-03-25T10:11:49.214" v="10005"/>
          <ac:spMkLst>
            <pc:docMk/>
            <pc:sldMk cId="3042634148" sldId="281"/>
            <ac:spMk id="4" creationId="{76864BAD-3B18-C72F-CC64-563AF3336E11}"/>
          </ac:spMkLst>
        </pc:spChg>
        <pc:spChg chg="mod">
          <ac:chgData name="Nino Philip Ramones" userId="1068934f-e3b4-4e88-ba23-4cb57230c594" providerId="ADAL" clId="{CE1A2483-E38C-48E5-BC81-7BCC41BEAE8B}" dt="2023-03-25T10:11:49.214" v="10005"/>
          <ac:spMkLst>
            <pc:docMk/>
            <pc:sldMk cId="3042634148" sldId="281"/>
            <ac:spMk id="5" creationId="{9CB76D31-2C79-0331-D6E7-2FA8BC232AF6}"/>
          </ac:spMkLst>
        </pc:spChg>
        <pc:spChg chg="mod">
          <ac:chgData name="Nino Philip Ramones" userId="1068934f-e3b4-4e88-ba23-4cb57230c594" providerId="ADAL" clId="{CE1A2483-E38C-48E5-BC81-7BCC41BEAE8B}" dt="2023-03-26T09:02:45.345" v="26601" actId="2711"/>
          <ac:spMkLst>
            <pc:docMk/>
            <pc:sldMk cId="3042634148" sldId="281"/>
            <ac:spMk id="6" creationId="{1C139C71-43D8-DA15-F46A-8598CDF1F78A}"/>
          </ac:spMkLst>
        </pc:spChg>
        <pc:spChg chg="mod">
          <ac:chgData name="Nino Philip Ramones" userId="1068934f-e3b4-4e88-ba23-4cb57230c594" providerId="ADAL" clId="{CE1A2483-E38C-48E5-BC81-7BCC41BEAE8B}" dt="2023-03-24T13:37:43.736" v="7516"/>
          <ac:spMkLst>
            <pc:docMk/>
            <pc:sldMk cId="3042634148" sldId="281"/>
            <ac:spMk id="15" creationId="{FF3BBCC9-62E4-F23C-C546-577D8945B585}"/>
          </ac:spMkLst>
        </pc:spChg>
        <pc:spChg chg="mod">
          <ac:chgData name="Nino Philip Ramones" userId="1068934f-e3b4-4e88-ba23-4cb57230c594" providerId="ADAL" clId="{CE1A2483-E38C-48E5-BC81-7BCC41BEAE8B}" dt="2023-03-24T13:37:43.736" v="7516"/>
          <ac:spMkLst>
            <pc:docMk/>
            <pc:sldMk cId="3042634148" sldId="281"/>
            <ac:spMk id="16" creationId="{91D9AC69-A140-231E-1993-7A669B58AB94}"/>
          </ac:spMkLst>
        </pc:spChg>
        <pc:grpChg chg="add mod">
          <ac:chgData name="Nino Philip Ramones" userId="1068934f-e3b4-4e88-ba23-4cb57230c594" providerId="ADAL" clId="{CE1A2483-E38C-48E5-BC81-7BCC41BEAE8B}" dt="2023-03-25T10:11:49.214" v="10005"/>
          <ac:grpSpMkLst>
            <pc:docMk/>
            <pc:sldMk cId="3042634148" sldId="281"/>
            <ac:grpSpMk id="2" creationId="{5EABA244-7A38-E271-5051-10FF5D7551A4}"/>
          </ac:grpSpMkLst>
        </pc:grpChg>
        <pc:grpChg chg="del">
          <ac:chgData name="Nino Philip Ramones" userId="1068934f-e3b4-4e88-ba23-4cb57230c594" providerId="ADAL" clId="{CE1A2483-E38C-48E5-BC81-7BCC41BEAE8B}" dt="2023-03-24T13:37:43.259" v="7515" actId="478"/>
          <ac:grpSpMkLst>
            <pc:docMk/>
            <pc:sldMk cId="3042634148" sldId="281"/>
            <ac:grpSpMk id="2" creationId="{67F3DB62-8ACD-0F47-2790-041A8C3C3A76}"/>
          </ac:grpSpMkLst>
        </pc:grpChg>
        <pc:grpChg chg="add del mod">
          <ac:chgData name="Nino Philip Ramones" userId="1068934f-e3b4-4e88-ba23-4cb57230c594" providerId="ADAL" clId="{CE1A2483-E38C-48E5-BC81-7BCC41BEAE8B}" dt="2023-03-25T10:11:48.631" v="10004" actId="478"/>
          <ac:grpSpMkLst>
            <pc:docMk/>
            <pc:sldMk cId="3042634148" sldId="281"/>
            <ac:grpSpMk id="7" creationId="{9FE7345E-CBAE-78B7-7B2F-43711CAB67F7}"/>
          </ac:grpSpMkLst>
        </pc:grpChg>
        <pc:cxnChg chg="mod">
          <ac:chgData name="Nino Philip Ramones" userId="1068934f-e3b4-4e88-ba23-4cb57230c594" providerId="ADAL" clId="{CE1A2483-E38C-48E5-BC81-7BCC41BEAE8B}" dt="2023-03-25T10:11:49.214" v="10005"/>
          <ac:cxnSpMkLst>
            <pc:docMk/>
            <pc:sldMk cId="3042634148" sldId="281"/>
            <ac:cxnSpMk id="3" creationId="{0F1CEC05-C38A-9121-8BDD-3E9E18D392B2}"/>
          </ac:cxnSpMkLst>
        </pc:cxnChg>
        <pc:cxnChg chg="mod">
          <ac:chgData name="Nino Philip Ramones" userId="1068934f-e3b4-4e88-ba23-4cb57230c594" providerId="ADAL" clId="{CE1A2483-E38C-48E5-BC81-7BCC41BEAE8B}" dt="2023-03-24T13:37:43.736" v="7516"/>
          <ac:cxnSpMkLst>
            <pc:docMk/>
            <pc:sldMk cId="3042634148" sldId="281"/>
            <ac:cxnSpMk id="9" creationId="{FB6A24D1-AF6B-697E-21C8-EF8AD9658E6A}"/>
          </ac:cxnSpMkLst>
        </pc:cxnChg>
      </pc:sldChg>
      <pc:sldChg chg="addSp delSp modSp mod">
        <pc:chgData name="Nino Philip Ramones" userId="1068934f-e3b4-4e88-ba23-4cb57230c594" providerId="ADAL" clId="{CE1A2483-E38C-48E5-BC81-7BCC41BEAE8B}" dt="2023-03-26T09:08:48.902" v="26868" actId="20577"/>
        <pc:sldMkLst>
          <pc:docMk/>
          <pc:sldMk cId="2124879564" sldId="282"/>
        </pc:sldMkLst>
        <pc:spChg chg="mod">
          <ac:chgData name="Nino Philip Ramones" userId="1068934f-e3b4-4e88-ba23-4cb57230c594" providerId="ADAL" clId="{CE1A2483-E38C-48E5-BC81-7BCC41BEAE8B}" dt="2023-03-26T09:08:48.902" v="26868" actId="20577"/>
          <ac:spMkLst>
            <pc:docMk/>
            <pc:sldMk cId="2124879564" sldId="282"/>
            <ac:spMk id="6" creationId="{1C139C71-43D8-DA15-F46A-8598CDF1F78A}"/>
          </ac:spMkLst>
        </pc:spChg>
        <pc:spChg chg="mod">
          <ac:chgData name="Nino Philip Ramones" userId="1068934f-e3b4-4e88-ba23-4cb57230c594" providerId="ADAL" clId="{CE1A2483-E38C-48E5-BC81-7BCC41BEAE8B}" dt="2023-03-26T09:07:37.555" v="26847" actId="20577"/>
          <ac:spMkLst>
            <pc:docMk/>
            <pc:sldMk cId="2124879564" sldId="282"/>
            <ac:spMk id="7" creationId="{371E6B4D-82A7-5E51-F870-CD5CB44F69BE}"/>
          </ac:spMkLst>
        </pc:spChg>
        <pc:spChg chg="mod">
          <ac:chgData name="Nino Philip Ramones" userId="1068934f-e3b4-4e88-ba23-4cb57230c594" providerId="ADAL" clId="{CE1A2483-E38C-48E5-BC81-7BCC41BEAE8B}" dt="2023-03-26T09:07:13.709" v="26837" actId="20577"/>
          <ac:spMkLst>
            <pc:docMk/>
            <pc:sldMk cId="2124879564" sldId="282"/>
            <ac:spMk id="9" creationId="{5A8CE56E-616D-7AEA-3FD6-3C2C4ED2E77D}"/>
          </ac:spMkLst>
        </pc:spChg>
        <pc:spChg chg="del mod">
          <ac:chgData name="Nino Philip Ramones" userId="1068934f-e3b4-4e88-ba23-4cb57230c594" providerId="ADAL" clId="{CE1A2483-E38C-48E5-BC81-7BCC41BEAE8B}" dt="2023-03-26T09:07:25.179" v="26838" actId="478"/>
          <ac:spMkLst>
            <pc:docMk/>
            <pc:sldMk cId="2124879564" sldId="282"/>
            <ac:spMk id="15" creationId="{B7016611-C19B-F981-0493-1C1AAFFC517B}"/>
          </ac:spMkLst>
        </pc:spChg>
        <pc:spChg chg="del mod">
          <ac:chgData name="Nino Philip Ramones" userId="1068934f-e3b4-4e88-ba23-4cb57230c594" providerId="ADAL" clId="{CE1A2483-E38C-48E5-BC81-7BCC41BEAE8B}" dt="2023-03-26T09:07:25.179" v="26838" actId="478"/>
          <ac:spMkLst>
            <pc:docMk/>
            <pc:sldMk cId="2124879564" sldId="282"/>
            <ac:spMk id="16" creationId="{93640B3D-36FC-1768-2FB8-1BFEB1323F57}"/>
          </ac:spMkLst>
        </pc:spChg>
        <pc:spChg chg="mod">
          <ac:chgData name="Nino Philip Ramones" userId="1068934f-e3b4-4e88-ba23-4cb57230c594" providerId="ADAL" clId="{CE1A2483-E38C-48E5-BC81-7BCC41BEAE8B}" dt="2023-03-26T09:04:43.815" v="26736"/>
          <ac:spMkLst>
            <pc:docMk/>
            <pc:sldMk cId="2124879564" sldId="282"/>
            <ac:spMk id="19" creationId="{42596169-A103-C299-668D-A43D2FBAA062}"/>
          </ac:spMkLst>
        </pc:spChg>
        <pc:spChg chg="mod">
          <ac:chgData name="Nino Philip Ramones" userId="1068934f-e3b4-4e88-ba23-4cb57230c594" providerId="ADAL" clId="{CE1A2483-E38C-48E5-BC81-7BCC41BEAE8B}" dt="2023-03-26T09:04:43.815" v="26736"/>
          <ac:spMkLst>
            <pc:docMk/>
            <pc:sldMk cId="2124879564" sldId="282"/>
            <ac:spMk id="20" creationId="{783B1446-128E-E52A-4386-5BFAF935DC3A}"/>
          </ac:spMkLst>
        </pc:spChg>
        <pc:grpChg chg="del">
          <ac:chgData name="Nino Philip Ramones" userId="1068934f-e3b4-4e88-ba23-4cb57230c594" providerId="ADAL" clId="{CE1A2483-E38C-48E5-BC81-7BCC41BEAE8B}" dt="2023-03-26T09:04:43.109" v="26735" actId="478"/>
          <ac:grpSpMkLst>
            <pc:docMk/>
            <pc:sldMk cId="2124879564" sldId="282"/>
            <ac:grpSpMk id="2" creationId="{67F3DB62-8ACD-0F47-2790-041A8C3C3A76}"/>
          </ac:grpSpMkLst>
        </pc:grpChg>
        <pc:grpChg chg="add mod">
          <ac:chgData name="Nino Philip Ramones" userId="1068934f-e3b4-4e88-ba23-4cb57230c594" providerId="ADAL" clId="{CE1A2483-E38C-48E5-BC81-7BCC41BEAE8B}" dt="2023-03-26T09:04:43.815" v="26736"/>
          <ac:grpSpMkLst>
            <pc:docMk/>
            <pc:sldMk cId="2124879564" sldId="282"/>
            <ac:grpSpMk id="17" creationId="{BFFA929E-84CD-1FBE-F02F-C2D7746FEE95}"/>
          </ac:grpSpMkLst>
        </pc:grpChg>
        <pc:cxnChg chg="mod">
          <ac:chgData name="Nino Philip Ramones" userId="1068934f-e3b4-4e88-ba23-4cb57230c594" providerId="ADAL" clId="{CE1A2483-E38C-48E5-BC81-7BCC41BEAE8B}" dt="2023-03-26T09:04:43.815" v="26736"/>
          <ac:cxnSpMkLst>
            <pc:docMk/>
            <pc:sldMk cId="2124879564" sldId="282"/>
            <ac:cxnSpMk id="18" creationId="{D97361BA-92AF-0C76-2AC2-3358D1E0F988}"/>
          </ac:cxnSpMkLst>
        </pc:cxnChg>
      </pc:sldChg>
      <pc:sldChg chg="addSp delSp modSp add mod">
        <pc:chgData name="Nino Philip Ramones" userId="1068934f-e3b4-4e88-ba23-4cb57230c594" providerId="ADAL" clId="{CE1A2483-E38C-48E5-BC81-7BCC41BEAE8B}" dt="2023-03-26T02:26:02.846" v="13035" actId="6549"/>
        <pc:sldMkLst>
          <pc:docMk/>
          <pc:sldMk cId="1195419599" sldId="283"/>
        </pc:sldMkLst>
        <pc:spChg chg="mod">
          <ac:chgData name="Nino Philip Ramones" userId="1068934f-e3b4-4e88-ba23-4cb57230c594" providerId="ADAL" clId="{CE1A2483-E38C-48E5-BC81-7BCC41BEAE8B}" dt="2023-03-26T02:26:02.846" v="13035" actId="6549"/>
          <ac:spMkLst>
            <pc:docMk/>
            <pc:sldMk cId="1195419599" sldId="283"/>
            <ac:spMk id="6" creationId="{1C139C71-43D8-DA15-F46A-8598CDF1F78A}"/>
          </ac:spMkLst>
        </pc:spChg>
        <pc:spChg chg="del">
          <ac:chgData name="Nino Philip Ramones" userId="1068934f-e3b4-4e88-ba23-4cb57230c594" providerId="ADAL" clId="{CE1A2483-E38C-48E5-BC81-7BCC41BEAE8B}" dt="2023-03-24T06:49:12.478" v="2011" actId="478"/>
          <ac:spMkLst>
            <pc:docMk/>
            <pc:sldMk cId="1195419599" sldId="283"/>
            <ac:spMk id="7" creationId="{6F2A02D8-D1DC-4B6B-4563-8D195DDC3A52}"/>
          </ac:spMkLst>
        </pc:spChg>
        <pc:spChg chg="mod">
          <ac:chgData name="Nino Philip Ramones" userId="1068934f-e3b4-4e88-ba23-4cb57230c594" providerId="ADAL" clId="{CE1A2483-E38C-48E5-BC81-7BCC41BEAE8B}" dt="2023-03-24T10:28:14.767" v="4060" actId="1076"/>
          <ac:spMkLst>
            <pc:docMk/>
            <pc:sldMk cId="1195419599" sldId="283"/>
            <ac:spMk id="8" creationId="{32B64BE8-E37B-9676-4EB5-17CAABB97627}"/>
          </ac:spMkLst>
        </pc:spChg>
        <pc:spChg chg="add mod">
          <ac:chgData name="Nino Philip Ramones" userId="1068934f-e3b4-4e88-ba23-4cb57230c594" providerId="ADAL" clId="{CE1A2483-E38C-48E5-BC81-7BCC41BEAE8B}" dt="2023-03-26T02:25:37.315" v="13034" actId="14100"/>
          <ac:spMkLst>
            <pc:docMk/>
            <pc:sldMk cId="1195419599" sldId="283"/>
            <ac:spMk id="19" creationId="{595C8069-4FD3-1605-88CE-F6979A3F5081}"/>
          </ac:spMkLst>
        </pc:spChg>
        <pc:spChg chg="add del mod">
          <ac:chgData name="Nino Philip Ramones" userId="1068934f-e3b4-4e88-ba23-4cb57230c594" providerId="ADAL" clId="{CE1A2483-E38C-48E5-BC81-7BCC41BEAE8B}" dt="2023-03-24T11:05:20.604" v="5525" actId="478"/>
          <ac:spMkLst>
            <pc:docMk/>
            <pc:sldMk cId="1195419599" sldId="283"/>
            <ac:spMk id="20" creationId="{B5DB1066-D46E-8E57-AAF6-B4A38A6960CE}"/>
          </ac:spMkLst>
        </pc:spChg>
        <pc:spChg chg="add mod">
          <ac:chgData name="Nino Philip Ramones" userId="1068934f-e3b4-4e88-ba23-4cb57230c594" providerId="ADAL" clId="{CE1A2483-E38C-48E5-BC81-7BCC41BEAE8B}" dt="2023-03-26T01:33:36.599" v="12433" actId="6549"/>
          <ac:spMkLst>
            <pc:docMk/>
            <pc:sldMk cId="1195419599" sldId="283"/>
            <ac:spMk id="22" creationId="{23A03D95-62C3-EB9B-0FA8-EE8A8F46A45B}"/>
          </ac:spMkLst>
        </pc:spChg>
        <pc:spChg chg="mod">
          <ac:chgData name="Nino Philip Ramones" userId="1068934f-e3b4-4e88-ba23-4cb57230c594" providerId="ADAL" clId="{CE1A2483-E38C-48E5-BC81-7BCC41BEAE8B}" dt="2023-03-24T13:37:34.195" v="7512"/>
          <ac:spMkLst>
            <pc:docMk/>
            <pc:sldMk cId="1195419599" sldId="283"/>
            <ac:spMk id="25" creationId="{9E7AB0F3-07E1-D71F-696D-F1D11D0D61CE}"/>
          </ac:spMkLst>
        </pc:spChg>
        <pc:spChg chg="mod">
          <ac:chgData name="Nino Philip Ramones" userId="1068934f-e3b4-4e88-ba23-4cb57230c594" providerId="ADAL" clId="{CE1A2483-E38C-48E5-BC81-7BCC41BEAE8B}" dt="2023-03-24T13:37:34.195" v="7512"/>
          <ac:spMkLst>
            <pc:docMk/>
            <pc:sldMk cId="1195419599" sldId="283"/>
            <ac:spMk id="26" creationId="{043F5DF6-E7D2-DD1D-4196-5BB51C338B63}"/>
          </ac:spMkLst>
        </pc:spChg>
        <pc:grpChg chg="del">
          <ac:chgData name="Nino Philip Ramones" userId="1068934f-e3b4-4e88-ba23-4cb57230c594" providerId="ADAL" clId="{CE1A2483-E38C-48E5-BC81-7BCC41BEAE8B}" dt="2023-03-24T13:37:33.674" v="7511" actId="478"/>
          <ac:grpSpMkLst>
            <pc:docMk/>
            <pc:sldMk cId="1195419599" sldId="283"/>
            <ac:grpSpMk id="2" creationId="{67F3DB62-8ACD-0F47-2790-041A8C3C3A76}"/>
          </ac:grpSpMkLst>
        </pc:grpChg>
        <pc:grpChg chg="add mod">
          <ac:chgData name="Nino Philip Ramones" userId="1068934f-e3b4-4e88-ba23-4cb57230c594" providerId="ADAL" clId="{CE1A2483-E38C-48E5-BC81-7BCC41BEAE8B}" dt="2023-03-24T10:36:42.828" v="4072" actId="1076"/>
          <ac:grpSpMkLst>
            <pc:docMk/>
            <pc:sldMk cId="1195419599" sldId="283"/>
            <ac:grpSpMk id="18" creationId="{468619EB-5F72-0578-B566-9615FF705FBA}"/>
          </ac:grpSpMkLst>
        </pc:grpChg>
        <pc:grpChg chg="del">
          <ac:chgData name="Nino Philip Ramones" userId="1068934f-e3b4-4e88-ba23-4cb57230c594" providerId="ADAL" clId="{CE1A2483-E38C-48E5-BC81-7BCC41BEAE8B}" dt="2023-03-24T06:49:10.243" v="2010" actId="478"/>
          <ac:grpSpMkLst>
            <pc:docMk/>
            <pc:sldMk cId="1195419599" sldId="283"/>
            <ac:grpSpMk id="21" creationId="{3C28B22B-1312-4FEA-5511-77F6A8B00F01}"/>
          </ac:grpSpMkLst>
        </pc:grpChg>
        <pc:grpChg chg="add mod">
          <ac:chgData name="Nino Philip Ramones" userId="1068934f-e3b4-4e88-ba23-4cb57230c594" providerId="ADAL" clId="{CE1A2483-E38C-48E5-BC81-7BCC41BEAE8B}" dt="2023-03-24T13:37:34.195" v="7512"/>
          <ac:grpSpMkLst>
            <pc:docMk/>
            <pc:sldMk cId="1195419599" sldId="283"/>
            <ac:grpSpMk id="23" creationId="{549B3123-B396-A250-DC98-E1EC3957F1F1}"/>
          </ac:grpSpMkLst>
        </pc:grpChg>
        <pc:picChg chg="add mod">
          <ac:chgData name="Nino Philip Ramones" userId="1068934f-e3b4-4e88-ba23-4cb57230c594" providerId="ADAL" clId="{CE1A2483-E38C-48E5-BC81-7BCC41BEAE8B}" dt="2023-03-25T10:17:59.360" v="10117" actId="167"/>
          <ac:picMkLst>
            <pc:docMk/>
            <pc:sldMk cId="1195419599" sldId="283"/>
            <ac:picMk id="2" creationId="{B6D68474-58FF-A2C4-53B9-436435CC8BD6}"/>
          </ac:picMkLst>
        </pc:picChg>
        <pc:picChg chg="add mod modCrop">
          <ac:chgData name="Nino Philip Ramones" userId="1068934f-e3b4-4e88-ba23-4cb57230c594" providerId="ADAL" clId="{CE1A2483-E38C-48E5-BC81-7BCC41BEAE8B}" dt="2023-03-24T10:27:36.454" v="4046" actId="465"/>
          <ac:picMkLst>
            <pc:docMk/>
            <pc:sldMk cId="1195419599" sldId="283"/>
            <ac:picMk id="11" creationId="{8D5AF87B-2EBD-BFB1-713D-3DB329C0C991}"/>
          </ac:picMkLst>
        </pc:picChg>
        <pc:picChg chg="add mod modCrop">
          <ac:chgData name="Nino Philip Ramones" userId="1068934f-e3b4-4e88-ba23-4cb57230c594" providerId="ADAL" clId="{CE1A2483-E38C-48E5-BC81-7BCC41BEAE8B}" dt="2023-03-24T10:27:26.027" v="4045" actId="1036"/>
          <ac:picMkLst>
            <pc:docMk/>
            <pc:sldMk cId="1195419599" sldId="283"/>
            <ac:picMk id="13" creationId="{7609DC41-D66D-E777-69D4-0DEE2750DF85}"/>
          </ac:picMkLst>
        </pc:picChg>
        <pc:picChg chg="add mod modCrop">
          <ac:chgData name="Nino Philip Ramones" userId="1068934f-e3b4-4e88-ba23-4cb57230c594" providerId="ADAL" clId="{CE1A2483-E38C-48E5-BC81-7BCC41BEAE8B}" dt="2023-03-24T10:26:03.330" v="4036" actId="164"/>
          <ac:picMkLst>
            <pc:docMk/>
            <pc:sldMk cId="1195419599" sldId="283"/>
            <ac:picMk id="17" creationId="{A4E064A0-B6A4-6BF3-AEFF-0AD17F63FBB6}"/>
          </ac:picMkLst>
        </pc:picChg>
        <pc:picChg chg="add del mod">
          <ac:chgData name="Nino Philip Ramones" userId="1068934f-e3b4-4e88-ba23-4cb57230c594" providerId="ADAL" clId="{CE1A2483-E38C-48E5-BC81-7BCC41BEAE8B}" dt="2023-03-25T10:18:01.820" v="10118" actId="478"/>
          <ac:picMkLst>
            <pc:docMk/>
            <pc:sldMk cId="1195419599" sldId="283"/>
            <ac:picMk id="2050" creationId="{FE5D3419-CBCC-E3CE-0834-5E0B343A6275}"/>
          </ac:picMkLst>
        </pc:picChg>
        <pc:cxnChg chg="mod">
          <ac:chgData name="Nino Philip Ramones" userId="1068934f-e3b4-4e88-ba23-4cb57230c594" providerId="ADAL" clId="{CE1A2483-E38C-48E5-BC81-7BCC41BEAE8B}" dt="2023-03-24T13:37:34.195" v="7512"/>
          <ac:cxnSpMkLst>
            <pc:docMk/>
            <pc:sldMk cId="1195419599" sldId="283"/>
            <ac:cxnSpMk id="24" creationId="{945B1D10-93B8-489F-AEF8-8EFC0AD8DA53}"/>
          </ac:cxnSpMkLst>
        </pc:cxnChg>
      </pc:sldChg>
      <pc:sldChg chg="addSp delSp modSp add mod ord">
        <pc:chgData name="Nino Philip Ramones" userId="1068934f-e3b4-4e88-ba23-4cb57230c594" providerId="ADAL" clId="{CE1A2483-E38C-48E5-BC81-7BCC41BEAE8B}" dt="2023-03-26T07:45:38.566" v="21870" actId="1035"/>
        <pc:sldMkLst>
          <pc:docMk/>
          <pc:sldMk cId="3736050571" sldId="284"/>
        </pc:sldMkLst>
        <pc:spChg chg="mod">
          <ac:chgData name="Nino Philip Ramones" userId="1068934f-e3b4-4e88-ba23-4cb57230c594" providerId="ADAL" clId="{CE1A2483-E38C-48E5-BC81-7BCC41BEAE8B}" dt="2023-03-24T11:57:58.520" v="5801" actId="1035"/>
          <ac:spMkLst>
            <pc:docMk/>
            <pc:sldMk cId="3736050571" sldId="284"/>
            <ac:spMk id="6" creationId="{1C139C71-43D8-DA15-F46A-8598CDF1F78A}"/>
          </ac:spMkLst>
        </pc:spChg>
        <pc:spChg chg="add mod">
          <ac:chgData name="Nino Philip Ramones" userId="1068934f-e3b4-4e88-ba23-4cb57230c594" providerId="ADAL" clId="{CE1A2483-E38C-48E5-BC81-7BCC41BEAE8B}" dt="2023-03-24T13:38:41.128" v="7582" actId="20577"/>
          <ac:spMkLst>
            <pc:docMk/>
            <pc:sldMk cId="3736050571" sldId="284"/>
            <ac:spMk id="7" creationId="{C0D13422-DCD1-D85A-4698-5D246F768AB4}"/>
          </ac:spMkLst>
        </pc:spChg>
        <pc:spChg chg="mod">
          <ac:chgData name="Nino Philip Ramones" userId="1068934f-e3b4-4e88-ba23-4cb57230c594" providerId="ADAL" clId="{CE1A2483-E38C-48E5-BC81-7BCC41BEAE8B}" dt="2023-03-24T11:58:20.415" v="5813" actId="20577"/>
          <ac:spMkLst>
            <pc:docMk/>
            <pc:sldMk cId="3736050571" sldId="284"/>
            <ac:spMk id="8" creationId="{32B64BE8-E37B-9676-4EB5-17CAABB97627}"/>
          </ac:spMkLst>
        </pc:spChg>
        <pc:spChg chg="add del mod">
          <ac:chgData name="Nino Philip Ramones" userId="1068934f-e3b4-4e88-ba23-4cb57230c594" providerId="ADAL" clId="{CE1A2483-E38C-48E5-BC81-7BCC41BEAE8B}" dt="2023-03-24T10:17:20.825" v="3853" actId="478"/>
          <ac:spMkLst>
            <pc:docMk/>
            <pc:sldMk cId="3736050571" sldId="284"/>
            <ac:spMk id="9" creationId="{F674F0A4-D090-01AC-8999-18378F35D8D0}"/>
          </ac:spMkLst>
        </pc:spChg>
        <pc:spChg chg="mod">
          <ac:chgData name="Nino Philip Ramones" userId="1068934f-e3b4-4e88-ba23-4cb57230c594" providerId="ADAL" clId="{CE1A2483-E38C-48E5-BC81-7BCC41BEAE8B}" dt="2023-03-24T10:18:41.906" v="3988"/>
          <ac:spMkLst>
            <pc:docMk/>
            <pc:sldMk cId="3736050571" sldId="284"/>
            <ac:spMk id="11" creationId="{6189316F-36D4-74AF-2F4D-CA6835FCF4D1}"/>
          </ac:spMkLst>
        </pc:spChg>
        <pc:spChg chg="mod">
          <ac:chgData name="Nino Philip Ramones" userId="1068934f-e3b4-4e88-ba23-4cb57230c594" providerId="ADAL" clId="{CE1A2483-E38C-48E5-BC81-7BCC41BEAE8B}" dt="2023-03-24T10:18:41.906" v="3988"/>
          <ac:spMkLst>
            <pc:docMk/>
            <pc:sldMk cId="3736050571" sldId="284"/>
            <ac:spMk id="12" creationId="{081E5793-598E-13F1-FFC1-2E2B37B7A862}"/>
          </ac:spMkLst>
        </pc:spChg>
        <pc:spChg chg="mod">
          <ac:chgData name="Nino Philip Ramones" userId="1068934f-e3b4-4e88-ba23-4cb57230c594" providerId="ADAL" clId="{CE1A2483-E38C-48E5-BC81-7BCC41BEAE8B}" dt="2023-03-24T10:18:41.906" v="3988"/>
          <ac:spMkLst>
            <pc:docMk/>
            <pc:sldMk cId="3736050571" sldId="284"/>
            <ac:spMk id="13" creationId="{0077A9FE-2A78-C1A9-45A7-24BFB95107EB}"/>
          </ac:spMkLst>
        </pc:spChg>
        <pc:spChg chg="mod">
          <ac:chgData name="Nino Philip Ramones" userId="1068934f-e3b4-4e88-ba23-4cb57230c594" providerId="ADAL" clId="{CE1A2483-E38C-48E5-BC81-7BCC41BEAE8B}" dt="2023-03-24T10:18:41.906" v="3988"/>
          <ac:spMkLst>
            <pc:docMk/>
            <pc:sldMk cId="3736050571" sldId="284"/>
            <ac:spMk id="14" creationId="{FCD494D1-63B4-BE0A-BC53-95121561D8CA}"/>
          </ac:spMkLst>
        </pc:spChg>
        <pc:spChg chg="add del mod">
          <ac:chgData name="Nino Philip Ramones" userId="1068934f-e3b4-4e88-ba23-4cb57230c594" providerId="ADAL" clId="{CE1A2483-E38C-48E5-BC81-7BCC41BEAE8B}" dt="2023-03-24T11:57:39.667" v="5785" actId="478"/>
          <ac:spMkLst>
            <pc:docMk/>
            <pc:sldMk cId="3736050571" sldId="284"/>
            <ac:spMk id="15" creationId="{258F3AD2-BCEF-1349-6418-5EA2D43C4EFC}"/>
          </ac:spMkLst>
        </pc:spChg>
        <pc:spChg chg="mod">
          <ac:chgData name="Nino Philip Ramones" userId="1068934f-e3b4-4e88-ba23-4cb57230c594" providerId="ADAL" clId="{CE1A2483-E38C-48E5-BC81-7BCC41BEAE8B}" dt="2023-03-24T13:37:28.560" v="7510"/>
          <ac:spMkLst>
            <pc:docMk/>
            <pc:sldMk cId="3736050571" sldId="284"/>
            <ac:spMk id="18" creationId="{DE121BC2-96EF-9E14-2ACC-4B73C569E118}"/>
          </ac:spMkLst>
        </pc:spChg>
        <pc:spChg chg="mod">
          <ac:chgData name="Nino Philip Ramones" userId="1068934f-e3b4-4e88-ba23-4cb57230c594" providerId="ADAL" clId="{CE1A2483-E38C-48E5-BC81-7BCC41BEAE8B}" dt="2023-03-24T13:37:28.560" v="7510"/>
          <ac:spMkLst>
            <pc:docMk/>
            <pc:sldMk cId="3736050571" sldId="284"/>
            <ac:spMk id="19" creationId="{264C5272-7B75-A721-E1E9-42F5FF53D048}"/>
          </ac:spMkLst>
        </pc:spChg>
        <pc:grpChg chg="del">
          <ac:chgData name="Nino Philip Ramones" userId="1068934f-e3b4-4e88-ba23-4cb57230c594" providerId="ADAL" clId="{CE1A2483-E38C-48E5-BC81-7BCC41BEAE8B}" dt="2023-03-24T13:37:27.995" v="7509" actId="478"/>
          <ac:grpSpMkLst>
            <pc:docMk/>
            <pc:sldMk cId="3736050571" sldId="284"/>
            <ac:grpSpMk id="2" creationId="{67F3DB62-8ACD-0F47-2790-041A8C3C3A76}"/>
          </ac:grpSpMkLst>
        </pc:grpChg>
        <pc:grpChg chg="add mod">
          <ac:chgData name="Nino Philip Ramones" userId="1068934f-e3b4-4e88-ba23-4cb57230c594" providerId="ADAL" clId="{CE1A2483-E38C-48E5-BC81-7BCC41BEAE8B}" dt="2023-03-26T07:45:38.566" v="21870" actId="1035"/>
          <ac:grpSpMkLst>
            <pc:docMk/>
            <pc:sldMk cId="3736050571" sldId="284"/>
            <ac:grpSpMk id="10" creationId="{0C81D6C6-F733-3488-65BE-4A37C743DDDF}"/>
          </ac:grpSpMkLst>
        </pc:grpChg>
        <pc:grpChg chg="add mod">
          <ac:chgData name="Nino Philip Ramones" userId="1068934f-e3b4-4e88-ba23-4cb57230c594" providerId="ADAL" clId="{CE1A2483-E38C-48E5-BC81-7BCC41BEAE8B}" dt="2023-03-24T13:37:28.560" v="7510"/>
          <ac:grpSpMkLst>
            <pc:docMk/>
            <pc:sldMk cId="3736050571" sldId="284"/>
            <ac:grpSpMk id="16" creationId="{D9289072-D308-8A3C-C7AB-06C13C782BB3}"/>
          </ac:grpSpMkLst>
        </pc:grpChg>
        <pc:picChg chg="add mod">
          <ac:chgData name="Nino Philip Ramones" userId="1068934f-e3b4-4e88-ba23-4cb57230c594" providerId="ADAL" clId="{CE1A2483-E38C-48E5-BC81-7BCC41BEAE8B}" dt="2023-03-24T13:39:18.448" v="7584" actId="1035"/>
          <ac:picMkLst>
            <pc:docMk/>
            <pc:sldMk cId="3736050571" sldId="284"/>
            <ac:picMk id="1026" creationId="{279DC88B-F6B3-4DD7-6846-9EBFD6EBCFAC}"/>
          </ac:picMkLst>
        </pc:picChg>
        <pc:cxnChg chg="mod">
          <ac:chgData name="Nino Philip Ramones" userId="1068934f-e3b4-4e88-ba23-4cb57230c594" providerId="ADAL" clId="{CE1A2483-E38C-48E5-BC81-7BCC41BEAE8B}" dt="2023-03-24T13:37:28.560" v="7510"/>
          <ac:cxnSpMkLst>
            <pc:docMk/>
            <pc:sldMk cId="3736050571" sldId="284"/>
            <ac:cxnSpMk id="17" creationId="{97D88614-484D-65AC-B263-5D7851263D8F}"/>
          </ac:cxnSpMkLst>
        </pc:cxnChg>
      </pc:sldChg>
      <pc:sldChg chg="addSp delSp modSp add mod ord">
        <pc:chgData name="Nino Philip Ramones" userId="1068934f-e3b4-4e88-ba23-4cb57230c594" providerId="ADAL" clId="{CE1A2483-E38C-48E5-BC81-7BCC41BEAE8B}" dt="2023-03-26T02:26:31.130" v="13036" actId="1036"/>
        <pc:sldMkLst>
          <pc:docMk/>
          <pc:sldMk cId="3361120979" sldId="285"/>
        </pc:sldMkLst>
        <pc:spChg chg="mod">
          <ac:chgData name="Nino Philip Ramones" userId="1068934f-e3b4-4e88-ba23-4cb57230c594" providerId="ADAL" clId="{CE1A2483-E38C-48E5-BC81-7BCC41BEAE8B}" dt="2023-03-24T14:25:16.406" v="7689" actId="20577"/>
          <ac:spMkLst>
            <pc:docMk/>
            <pc:sldMk cId="3361120979" sldId="285"/>
            <ac:spMk id="6" creationId="{1C139C71-43D8-DA15-F46A-8598CDF1F78A}"/>
          </ac:spMkLst>
        </pc:spChg>
        <pc:spChg chg="del">
          <ac:chgData name="Nino Philip Ramones" userId="1068934f-e3b4-4e88-ba23-4cb57230c594" providerId="ADAL" clId="{CE1A2483-E38C-48E5-BC81-7BCC41BEAE8B}" dt="2023-03-24T11:24:59.880" v="5562" actId="478"/>
          <ac:spMkLst>
            <pc:docMk/>
            <pc:sldMk cId="3361120979" sldId="285"/>
            <ac:spMk id="7" creationId="{C0D13422-DCD1-D85A-4698-5D246F768AB4}"/>
          </ac:spMkLst>
        </pc:spChg>
        <pc:spChg chg="mod">
          <ac:chgData name="Nino Philip Ramones" userId="1068934f-e3b4-4e88-ba23-4cb57230c594" providerId="ADAL" clId="{CE1A2483-E38C-48E5-BC81-7BCC41BEAE8B}" dt="2023-03-24T13:09:00.425" v="6274" actId="20577"/>
          <ac:spMkLst>
            <pc:docMk/>
            <pc:sldMk cId="3361120979" sldId="285"/>
            <ac:spMk id="8" creationId="{32B64BE8-E37B-9676-4EB5-17CAABB97627}"/>
          </ac:spMkLst>
        </pc:spChg>
        <pc:spChg chg="add mod">
          <ac:chgData name="Nino Philip Ramones" userId="1068934f-e3b4-4e88-ba23-4cb57230c594" providerId="ADAL" clId="{CE1A2483-E38C-48E5-BC81-7BCC41BEAE8B}" dt="2023-03-25T10:32:31.178" v="10142" actId="20577"/>
          <ac:spMkLst>
            <pc:docMk/>
            <pc:sldMk cId="3361120979" sldId="285"/>
            <ac:spMk id="20" creationId="{71519BD6-B685-4832-F429-601E68B32B02}"/>
          </ac:spMkLst>
        </pc:spChg>
        <pc:spChg chg="add mod">
          <ac:chgData name="Nino Philip Ramones" userId="1068934f-e3b4-4e88-ba23-4cb57230c594" providerId="ADAL" clId="{CE1A2483-E38C-48E5-BC81-7BCC41BEAE8B}" dt="2023-03-26T02:26:31.130" v="13036" actId="1036"/>
          <ac:spMkLst>
            <pc:docMk/>
            <pc:sldMk cId="3361120979" sldId="285"/>
            <ac:spMk id="21" creationId="{6BCA70CC-68A2-D09B-3C52-C3C7BCFE638C}"/>
          </ac:spMkLst>
        </pc:spChg>
        <pc:spChg chg="mod">
          <ac:chgData name="Nino Philip Ramones" userId="1068934f-e3b4-4e88-ba23-4cb57230c594" providerId="ADAL" clId="{CE1A2483-E38C-48E5-BC81-7BCC41BEAE8B}" dt="2023-03-24T13:37:38.775" v="7514"/>
          <ac:spMkLst>
            <pc:docMk/>
            <pc:sldMk cId="3361120979" sldId="285"/>
            <ac:spMk id="24" creationId="{FA62F1FF-ABED-4BC9-6E59-D0634D9E1407}"/>
          </ac:spMkLst>
        </pc:spChg>
        <pc:spChg chg="mod">
          <ac:chgData name="Nino Philip Ramones" userId="1068934f-e3b4-4e88-ba23-4cb57230c594" providerId="ADAL" clId="{CE1A2483-E38C-48E5-BC81-7BCC41BEAE8B}" dt="2023-03-24T13:37:38.775" v="7514"/>
          <ac:spMkLst>
            <pc:docMk/>
            <pc:sldMk cId="3361120979" sldId="285"/>
            <ac:spMk id="25" creationId="{2E1D7EDE-7D6B-B810-372C-9BC4B4620FF9}"/>
          </ac:spMkLst>
        </pc:spChg>
        <pc:grpChg chg="del">
          <ac:chgData name="Nino Philip Ramones" userId="1068934f-e3b4-4e88-ba23-4cb57230c594" providerId="ADAL" clId="{CE1A2483-E38C-48E5-BC81-7BCC41BEAE8B}" dt="2023-03-24T13:37:38.302" v="7513" actId="478"/>
          <ac:grpSpMkLst>
            <pc:docMk/>
            <pc:sldMk cId="3361120979" sldId="285"/>
            <ac:grpSpMk id="2" creationId="{67F3DB62-8ACD-0F47-2790-041A8C3C3A76}"/>
          </ac:grpSpMkLst>
        </pc:grpChg>
        <pc:grpChg chg="del">
          <ac:chgData name="Nino Philip Ramones" userId="1068934f-e3b4-4e88-ba23-4cb57230c594" providerId="ADAL" clId="{CE1A2483-E38C-48E5-BC81-7BCC41BEAE8B}" dt="2023-03-24T11:24:59.880" v="5562" actId="478"/>
          <ac:grpSpMkLst>
            <pc:docMk/>
            <pc:sldMk cId="3361120979" sldId="285"/>
            <ac:grpSpMk id="10" creationId="{0C81D6C6-F733-3488-65BE-4A37C743DDDF}"/>
          </ac:grpSpMkLst>
        </pc:grpChg>
        <pc:grpChg chg="add mod">
          <ac:chgData name="Nino Philip Ramones" userId="1068934f-e3b4-4e88-ba23-4cb57230c594" providerId="ADAL" clId="{CE1A2483-E38C-48E5-BC81-7BCC41BEAE8B}" dt="2023-03-24T13:37:38.775" v="7514"/>
          <ac:grpSpMkLst>
            <pc:docMk/>
            <pc:sldMk cId="3361120979" sldId="285"/>
            <ac:grpSpMk id="22" creationId="{C90C2E7B-49DE-9AD8-2DD7-9B1F362237D7}"/>
          </ac:grpSpMkLst>
        </pc:grpChg>
        <pc:picChg chg="add mod modCrop">
          <ac:chgData name="Nino Philip Ramones" userId="1068934f-e3b4-4e88-ba23-4cb57230c594" providerId="ADAL" clId="{CE1A2483-E38C-48E5-BC81-7BCC41BEAE8B}" dt="2023-03-24T12:14:38.449" v="6194" actId="14100"/>
          <ac:picMkLst>
            <pc:docMk/>
            <pc:sldMk cId="3361120979" sldId="285"/>
            <ac:picMk id="15" creationId="{CB58F947-C919-5D6F-C607-D8D4EAE13F5E}"/>
          </ac:picMkLst>
        </pc:picChg>
        <pc:picChg chg="add mod modCrop">
          <ac:chgData name="Nino Philip Ramones" userId="1068934f-e3b4-4e88-ba23-4cb57230c594" providerId="ADAL" clId="{CE1A2483-E38C-48E5-BC81-7BCC41BEAE8B}" dt="2023-03-24T12:16:19.195" v="6202" actId="1076"/>
          <ac:picMkLst>
            <pc:docMk/>
            <pc:sldMk cId="3361120979" sldId="285"/>
            <ac:picMk id="17" creationId="{E89061CF-D4B1-11BA-383B-0C1803DFB5B0}"/>
          </ac:picMkLst>
        </pc:picChg>
        <pc:picChg chg="add mod modCrop">
          <ac:chgData name="Nino Philip Ramones" userId="1068934f-e3b4-4e88-ba23-4cb57230c594" providerId="ADAL" clId="{CE1A2483-E38C-48E5-BC81-7BCC41BEAE8B}" dt="2023-03-24T12:16:13.517" v="6201" actId="1076"/>
          <ac:picMkLst>
            <pc:docMk/>
            <pc:sldMk cId="3361120979" sldId="285"/>
            <ac:picMk id="19" creationId="{805D0939-829F-B065-84B1-FC361DECC4DB}"/>
          </ac:picMkLst>
        </pc:picChg>
        <pc:picChg chg="del">
          <ac:chgData name="Nino Philip Ramones" userId="1068934f-e3b4-4e88-ba23-4cb57230c594" providerId="ADAL" clId="{CE1A2483-E38C-48E5-BC81-7BCC41BEAE8B}" dt="2023-03-24T11:24:57.043" v="5561" actId="478"/>
          <ac:picMkLst>
            <pc:docMk/>
            <pc:sldMk cId="3361120979" sldId="285"/>
            <ac:picMk id="1026" creationId="{279DC88B-F6B3-4DD7-6846-9EBFD6EBCFAC}"/>
          </ac:picMkLst>
        </pc:picChg>
        <pc:cxnChg chg="mod">
          <ac:chgData name="Nino Philip Ramones" userId="1068934f-e3b4-4e88-ba23-4cb57230c594" providerId="ADAL" clId="{CE1A2483-E38C-48E5-BC81-7BCC41BEAE8B}" dt="2023-03-24T13:37:38.775" v="7514"/>
          <ac:cxnSpMkLst>
            <pc:docMk/>
            <pc:sldMk cId="3361120979" sldId="285"/>
            <ac:cxnSpMk id="23" creationId="{C9DFE760-55A6-6DC6-813A-DB63742B82B0}"/>
          </ac:cxnSpMkLst>
        </pc:cxnChg>
      </pc:sldChg>
      <pc:sldChg chg="add del">
        <pc:chgData name="Nino Philip Ramones" userId="1068934f-e3b4-4e88-ba23-4cb57230c594" providerId="ADAL" clId="{CE1A2483-E38C-48E5-BC81-7BCC41BEAE8B}" dt="2023-03-24T11:24:39.459" v="5534" actId="47"/>
        <pc:sldMkLst>
          <pc:docMk/>
          <pc:sldMk cId="3707134678" sldId="285"/>
        </pc:sldMkLst>
      </pc:sldChg>
      <pc:sldChg chg="addSp delSp modSp add mod ord">
        <pc:chgData name="Nino Philip Ramones" userId="1068934f-e3b4-4e88-ba23-4cb57230c594" providerId="ADAL" clId="{CE1A2483-E38C-48E5-BC81-7BCC41BEAE8B}" dt="2023-03-26T01:32:58.717" v="12381" actId="20577"/>
        <pc:sldMkLst>
          <pc:docMk/>
          <pc:sldMk cId="2198950249" sldId="286"/>
        </pc:sldMkLst>
        <pc:spChg chg="add mod">
          <ac:chgData name="Nino Philip Ramones" userId="1068934f-e3b4-4e88-ba23-4cb57230c594" providerId="ADAL" clId="{CE1A2483-E38C-48E5-BC81-7BCC41BEAE8B}" dt="2023-03-24T14:27:32.967" v="7719" actId="20577"/>
          <ac:spMkLst>
            <pc:docMk/>
            <pc:sldMk cId="2198950249" sldId="286"/>
            <ac:spMk id="2" creationId="{05373617-D585-BAF0-0B5B-D2CF324A4D6B}"/>
          </ac:spMkLst>
        </pc:spChg>
        <pc:spChg chg="mod">
          <ac:chgData name="Nino Philip Ramones" userId="1068934f-e3b4-4e88-ba23-4cb57230c594" providerId="ADAL" clId="{CE1A2483-E38C-48E5-BC81-7BCC41BEAE8B}" dt="2023-03-26T01:32:58.717" v="12381" actId="20577"/>
          <ac:spMkLst>
            <pc:docMk/>
            <pc:sldMk cId="2198950249" sldId="286"/>
            <ac:spMk id="6" creationId="{1C139C71-43D8-DA15-F46A-8598CDF1F78A}"/>
          </ac:spMkLst>
        </pc:spChg>
        <pc:spChg chg="del">
          <ac:chgData name="Nino Philip Ramones" userId="1068934f-e3b4-4e88-ba23-4cb57230c594" providerId="ADAL" clId="{CE1A2483-E38C-48E5-BC81-7BCC41BEAE8B}" dt="2023-03-24T14:27:25.558" v="7704" actId="478"/>
          <ac:spMkLst>
            <pc:docMk/>
            <pc:sldMk cId="2198950249" sldId="286"/>
            <ac:spMk id="8" creationId="{32B64BE8-E37B-9676-4EB5-17CAABB97627}"/>
          </ac:spMkLst>
        </pc:spChg>
        <pc:spChg chg="add mod">
          <ac:chgData name="Nino Philip Ramones" userId="1068934f-e3b4-4e88-ba23-4cb57230c594" providerId="ADAL" clId="{CE1A2483-E38C-48E5-BC81-7BCC41BEAE8B}" dt="2023-03-25T09:08:27.495" v="8657" actId="164"/>
          <ac:spMkLst>
            <pc:docMk/>
            <pc:sldMk cId="2198950249" sldId="286"/>
            <ac:spMk id="12" creationId="{A03D9DDB-0911-CCC6-289E-FE03CE9C7E57}"/>
          </ac:spMkLst>
        </pc:spChg>
        <pc:spChg chg="add del mod">
          <ac:chgData name="Nino Philip Ramones" userId="1068934f-e3b4-4e88-ba23-4cb57230c594" providerId="ADAL" clId="{CE1A2483-E38C-48E5-BC81-7BCC41BEAE8B}" dt="2023-03-25T09:11:07.362" v="8924" actId="478"/>
          <ac:spMkLst>
            <pc:docMk/>
            <pc:sldMk cId="2198950249" sldId="286"/>
            <ac:spMk id="14" creationId="{21D15DCA-E0C5-986C-875B-8895929A72DA}"/>
          </ac:spMkLst>
        </pc:spChg>
        <pc:spChg chg="del">
          <ac:chgData name="Nino Philip Ramones" userId="1068934f-e3b4-4e88-ba23-4cb57230c594" providerId="ADAL" clId="{CE1A2483-E38C-48E5-BC81-7BCC41BEAE8B}" dt="2023-03-24T14:27:05.106" v="7701" actId="478"/>
          <ac:spMkLst>
            <pc:docMk/>
            <pc:sldMk cId="2198950249" sldId="286"/>
            <ac:spMk id="19" creationId="{595C8069-4FD3-1605-88CE-F6979A3F5081}"/>
          </ac:spMkLst>
        </pc:spChg>
        <pc:spChg chg="del">
          <ac:chgData name="Nino Philip Ramones" userId="1068934f-e3b4-4e88-ba23-4cb57230c594" providerId="ADAL" clId="{CE1A2483-E38C-48E5-BC81-7BCC41BEAE8B}" dt="2023-03-24T14:27:08.527" v="7702" actId="478"/>
          <ac:spMkLst>
            <pc:docMk/>
            <pc:sldMk cId="2198950249" sldId="286"/>
            <ac:spMk id="22" creationId="{23A03D95-62C3-EB9B-0FA8-EE8A8F46A45B}"/>
          </ac:spMkLst>
        </pc:spChg>
        <pc:grpChg chg="add mod">
          <ac:chgData name="Nino Philip Ramones" userId="1068934f-e3b4-4e88-ba23-4cb57230c594" providerId="ADAL" clId="{CE1A2483-E38C-48E5-BC81-7BCC41BEAE8B}" dt="2023-03-25T09:11:15.461" v="8936" actId="1035"/>
          <ac:grpSpMkLst>
            <pc:docMk/>
            <pc:sldMk cId="2198950249" sldId="286"/>
            <ac:grpSpMk id="15" creationId="{C25BAF9D-648B-5DF1-5DA2-51603A64AE61}"/>
          </ac:grpSpMkLst>
        </pc:grpChg>
        <pc:grpChg chg="del">
          <ac:chgData name="Nino Philip Ramones" userId="1068934f-e3b4-4e88-ba23-4cb57230c594" providerId="ADAL" clId="{CE1A2483-E38C-48E5-BC81-7BCC41BEAE8B}" dt="2023-03-24T14:27:05.106" v="7701" actId="478"/>
          <ac:grpSpMkLst>
            <pc:docMk/>
            <pc:sldMk cId="2198950249" sldId="286"/>
            <ac:grpSpMk id="18" creationId="{468619EB-5F72-0578-B566-9615FF705FBA}"/>
          </ac:grpSpMkLst>
        </pc:grpChg>
        <pc:picChg chg="add mod modCrop">
          <ac:chgData name="Nino Philip Ramones" userId="1068934f-e3b4-4e88-ba23-4cb57230c594" providerId="ADAL" clId="{CE1A2483-E38C-48E5-BC81-7BCC41BEAE8B}" dt="2023-03-25T09:08:27.495" v="8657" actId="164"/>
          <ac:picMkLst>
            <pc:docMk/>
            <pc:sldMk cId="2198950249" sldId="286"/>
            <ac:picMk id="4" creationId="{FA791576-C960-D6DC-035D-DFE9D8716961}"/>
          </ac:picMkLst>
        </pc:picChg>
        <pc:picChg chg="add mod modCrop">
          <ac:chgData name="Nino Philip Ramones" userId="1068934f-e3b4-4e88-ba23-4cb57230c594" providerId="ADAL" clId="{CE1A2483-E38C-48E5-BC81-7BCC41BEAE8B}" dt="2023-03-25T09:08:27.495" v="8657" actId="164"/>
          <ac:picMkLst>
            <pc:docMk/>
            <pc:sldMk cId="2198950249" sldId="286"/>
            <ac:picMk id="7" creationId="{9009E13D-25E9-0ED3-F1FB-B871F2C29CBF}"/>
          </ac:picMkLst>
        </pc:picChg>
        <pc:picChg chg="add mod modCrop">
          <ac:chgData name="Nino Philip Ramones" userId="1068934f-e3b4-4e88-ba23-4cb57230c594" providerId="ADAL" clId="{CE1A2483-E38C-48E5-BC81-7BCC41BEAE8B}" dt="2023-03-25T09:08:27.495" v="8657" actId="164"/>
          <ac:picMkLst>
            <pc:docMk/>
            <pc:sldMk cId="2198950249" sldId="286"/>
            <ac:picMk id="10" creationId="{6209A5CC-FDB7-6171-F00E-96122C493CE4}"/>
          </ac:picMkLst>
        </pc:picChg>
        <pc:picChg chg="del">
          <ac:chgData name="Nino Philip Ramones" userId="1068934f-e3b4-4e88-ba23-4cb57230c594" providerId="ADAL" clId="{CE1A2483-E38C-48E5-BC81-7BCC41BEAE8B}" dt="2023-03-24T14:27:08.527" v="7702" actId="478"/>
          <ac:picMkLst>
            <pc:docMk/>
            <pc:sldMk cId="2198950249" sldId="286"/>
            <ac:picMk id="2050" creationId="{FE5D3419-CBCC-E3CE-0834-5E0B343A6275}"/>
          </ac:picMkLst>
        </pc:picChg>
      </pc:sldChg>
      <pc:sldChg chg="addSp delSp modSp add mod">
        <pc:chgData name="Nino Philip Ramones" userId="1068934f-e3b4-4e88-ba23-4cb57230c594" providerId="ADAL" clId="{CE1A2483-E38C-48E5-BC81-7BCC41BEAE8B}" dt="2023-03-26T07:45:18.112" v="21869" actId="1076"/>
        <pc:sldMkLst>
          <pc:docMk/>
          <pc:sldMk cId="2964066685" sldId="287"/>
        </pc:sldMkLst>
        <pc:spChg chg="mod">
          <ac:chgData name="Nino Philip Ramones" userId="1068934f-e3b4-4e88-ba23-4cb57230c594" providerId="ADAL" clId="{CE1A2483-E38C-48E5-BC81-7BCC41BEAE8B}" dt="2023-03-25T09:55:51.082" v="9130" actId="20577"/>
          <ac:spMkLst>
            <pc:docMk/>
            <pc:sldMk cId="2964066685" sldId="287"/>
            <ac:spMk id="2" creationId="{05373617-D585-BAF0-0B5B-D2CF324A4D6B}"/>
          </ac:spMkLst>
        </pc:spChg>
        <pc:spChg chg="add del mod">
          <ac:chgData name="Nino Philip Ramones" userId="1068934f-e3b4-4e88-ba23-4cb57230c594" providerId="ADAL" clId="{CE1A2483-E38C-48E5-BC81-7BCC41BEAE8B}" dt="2023-03-25T10:11:25.755" v="10003" actId="20577"/>
          <ac:spMkLst>
            <pc:docMk/>
            <pc:sldMk cId="2964066685" sldId="287"/>
            <ac:spMk id="6" creationId="{1C139C71-43D8-DA15-F46A-8598CDF1F78A}"/>
          </ac:spMkLst>
        </pc:spChg>
        <pc:spChg chg="mod topLvl">
          <ac:chgData name="Nino Philip Ramones" userId="1068934f-e3b4-4e88-ba23-4cb57230c594" providerId="ADAL" clId="{CE1A2483-E38C-48E5-BC81-7BCC41BEAE8B}" dt="2023-03-25T10:13:23.457" v="10014" actId="20577"/>
          <ac:spMkLst>
            <pc:docMk/>
            <pc:sldMk cId="2964066685" sldId="287"/>
            <ac:spMk id="12" creationId="{A03D9DDB-0911-CCC6-289E-FE03CE9C7E57}"/>
          </ac:spMkLst>
        </pc:spChg>
        <pc:spChg chg="add del mod">
          <ac:chgData name="Nino Philip Ramones" userId="1068934f-e3b4-4e88-ba23-4cb57230c594" providerId="ADAL" clId="{CE1A2483-E38C-48E5-BC81-7BCC41BEAE8B}" dt="2023-03-25T10:08:39.451" v="9964" actId="478"/>
          <ac:spMkLst>
            <pc:docMk/>
            <pc:sldMk cId="2964066685" sldId="287"/>
            <ac:spMk id="14" creationId="{CF313EB5-3183-30EC-90B8-3B965AA985CB}"/>
          </ac:spMkLst>
        </pc:spChg>
        <pc:spChg chg="add mod">
          <ac:chgData name="Nino Philip Ramones" userId="1068934f-e3b4-4e88-ba23-4cb57230c594" providerId="ADAL" clId="{CE1A2483-E38C-48E5-BC81-7BCC41BEAE8B}" dt="2023-03-26T01:24:24.207" v="12166" actId="1035"/>
          <ac:spMkLst>
            <pc:docMk/>
            <pc:sldMk cId="2964066685" sldId="287"/>
            <ac:spMk id="16" creationId="{B9691CAE-C393-DAEA-4FF9-5454469604B3}"/>
          </ac:spMkLst>
        </pc:spChg>
        <pc:spChg chg="mod">
          <ac:chgData name="Nino Philip Ramones" userId="1068934f-e3b4-4e88-ba23-4cb57230c594" providerId="ADAL" clId="{CE1A2483-E38C-48E5-BC81-7BCC41BEAE8B}" dt="2023-03-26T07:44:54.419" v="21864"/>
          <ac:spMkLst>
            <pc:docMk/>
            <pc:sldMk cId="2964066685" sldId="287"/>
            <ac:spMk id="18" creationId="{CB38203D-2FB3-4A7C-0B6A-9ABDFB1D3957}"/>
          </ac:spMkLst>
        </pc:spChg>
        <pc:spChg chg="mod">
          <ac:chgData name="Nino Philip Ramones" userId="1068934f-e3b4-4e88-ba23-4cb57230c594" providerId="ADAL" clId="{CE1A2483-E38C-48E5-BC81-7BCC41BEAE8B}" dt="2023-03-26T07:44:54.419" v="21864"/>
          <ac:spMkLst>
            <pc:docMk/>
            <pc:sldMk cId="2964066685" sldId="287"/>
            <ac:spMk id="19" creationId="{C9B24A16-8630-1353-F1E1-CEE5F73545AA}"/>
          </ac:spMkLst>
        </pc:spChg>
        <pc:spChg chg="mod">
          <ac:chgData name="Nino Philip Ramones" userId="1068934f-e3b4-4e88-ba23-4cb57230c594" providerId="ADAL" clId="{CE1A2483-E38C-48E5-BC81-7BCC41BEAE8B}" dt="2023-03-26T07:44:54.419" v="21864"/>
          <ac:spMkLst>
            <pc:docMk/>
            <pc:sldMk cId="2964066685" sldId="287"/>
            <ac:spMk id="20" creationId="{2DA08AFC-6BC8-99C1-0855-DA8A63764A1A}"/>
          </ac:spMkLst>
        </pc:spChg>
        <pc:spChg chg="mod">
          <ac:chgData name="Nino Philip Ramones" userId="1068934f-e3b4-4e88-ba23-4cb57230c594" providerId="ADAL" clId="{CE1A2483-E38C-48E5-BC81-7BCC41BEAE8B}" dt="2023-03-26T07:44:54.419" v="21864"/>
          <ac:spMkLst>
            <pc:docMk/>
            <pc:sldMk cId="2964066685" sldId="287"/>
            <ac:spMk id="21" creationId="{CB3D7E9E-D779-F5AA-015F-6F1DEA0B38C5}"/>
          </ac:spMkLst>
        </pc:spChg>
        <pc:grpChg chg="del">
          <ac:chgData name="Nino Philip Ramones" userId="1068934f-e3b4-4e88-ba23-4cb57230c594" providerId="ADAL" clId="{CE1A2483-E38C-48E5-BC81-7BCC41BEAE8B}" dt="2023-03-25T09:55:58.188" v="9131" actId="165"/>
          <ac:grpSpMkLst>
            <pc:docMk/>
            <pc:sldMk cId="2964066685" sldId="287"/>
            <ac:grpSpMk id="15" creationId="{C25BAF9D-648B-5DF1-5DA2-51603A64AE61}"/>
          </ac:grpSpMkLst>
        </pc:grpChg>
        <pc:grpChg chg="add mod">
          <ac:chgData name="Nino Philip Ramones" userId="1068934f-e3b4-4e88-ba23-4cb57230c594" providerId="ADAL" clId="{CE1A2483-E38C-48E5-BC81-7BCC41BEAE8B}" dt="2023-03-26T07:45:18.112" v="21869" actId="1076"/>
          <ac:grpSpMkLst>
            <pc:docMk/>
            <pc:sldMk cId="2964066685" sldId="287"/>
            <ac:grpSpMk id="17" creationId="{B6DFC349-B4C9-2ED6-A03A-C017B60593C4}"/>
          </ac:grpSpMkLst>
        </pc:grpChg>
        <pc:picChg chg="del mod topLvl">
          <ac:chgData name="Nino Philip Ramones" userId="1068934f-e3b4-4e88-ba23-4cb57230c594" providerId="ADAL" clId="{CE1A2483-E38C-48E5-BC81-7BCC41BEAE8B}" dt="2023-03-25T09:58:56.176" v="9175" actId="478"/>
          <ac:picMkLst>
            <pc:docMk/>
            <pc:sldMk cId="2964066685" sldId="287"/>
            <ac:picMk id="4" creationId="{FA791576-C960-D6DC-035D-DFE9D8716961}"/>
          </ac:picMkLst>
        </pc:picChg>
        <pc:picChg chg="add mod ord modCrop">
          <ac:chgData name="Nino Philip Ramones" userId="1068934f-e3b4-4e88-ba23-4cb57230c594" providerId="ADAL" clId="{CE1A2483-E38C-48E5-BC81-7BCC41BEAE8B}" dt="2023-03-25T09:58:53.361" v="9174" actId="167"/>
          <ac:picMkLst>
            <pc:docMk/>
            <pc:sldMk cId="2964066685" sldId="287"/>
            <ac:picMk id="5" creationId="{8C70D0E4-7553-688A-6B14-33A676F8ECC5}"/>
          </ac:picMkLst>
        </pc:picChg>
        <pc:picChg chg="del mod topLvl">
          <ac:chgData name="Nino Philip Ramones" userId="1068934f-e3b4-4e88-ba23-4cb57230c594" providerId="ADAL" clId="{CE1A2483-E38C-48E5-BC81-7BCC41BEAE8B}" dt="2023-03-25T09:58:56.176" v="9175" actId="478"/>
          <ac:picMkLst>
            <pc:docMk/>
            <pc:sldMk cId="2964066685" sldId="287"/>
            <ac:picMk id="7" creationId="{9009E13D-25E9-0ED3-F1FB-B871F2C29CBF}"/>
          </ac:picMkLst>
        </pc:picChg>
        <pc:picChg chg="add mod ord modCrop">
          <ac:chgData name="Nino Philip Ramones" userId="1068934f-e3b4-4e88-ba23-4cb57230c594" providerId="ADAL" clId="{CE1A2483-E38C-48E5-BC81-7BCC41BEAE8B}" dt="2023-03-25T10:12:48.205" v="10006" actId="1076"/>
          <ac:picMkLst>
            <pc:docMk/>
            <pc:sldMk cId="2964066685" sldId="287"/>
            <ac:picMk id="9" creationId="{1BB7ACA0-0C22-7849-4739-EDBD8162DAD0}"/>
          </ac:picMkLst>
        </pc:picChg>
        <pc:picChg chg="del mod topLvl">
          <ac:chgData name="Nino Philip Ramones" userId="1068934f-e3b4-4e88-ba23-4cb57230c594" providerId="ADAL" clId="{CE1A2483-E38C-48E5-BC81-7BCC41BEAE8B}" dt="2023-03-25T09:58:56.176" v="9175" actId="478"/>
          <ac:picMkLst>
            <pc:docMk/>
            <pc:sldMk cId="2964066685" sldId="287"/>
            <ac:picMk id="10" creationId="{6209A5CC-FDB7-6171-F00E-96122C493CE4}"/>
          </ac:picMkLst>
        </pc:picChg>
        <pc:picChg chg="add mod ord modCrop">
          <ac:chgData name="Nino Philip Ramones" userId="1068934f-e3b4-4e88-ba23-4cb57230c594" providerId="ADAL" clId="{CE1A2483-E38C-48E5-BC81-7BCC41BEAE8B}" dt="2023-03-25T09:58:53.361" v="9174" actId="167"/>
          <ac:picMkLst>
            <pc:docMk/>
            <pc:sldMk cId="2964066685" sldId="287"/>
            <ac:picMk id="13" creationId="{E7CF9C52-DC56-D589-C1BE-FC00535916B1}"/>
          </ac:picMkLst>
        </pc:picChg>
        <pc:picChg chg="add del mod">
          <ac:chgData name="Nino Philip Ramones" userId="1068934f-e3b4-4e88-ba23-4cb57230c594" providerId="ADAL" clId="{CE1A2483-E38C-48E5-BC81-7BCC41BEAE8B}" dt="2023-03-26T01:23:46.400" v="12158" actId="478"/>
          <ac:picMkLst>
            <pc:docMk/>
            <pc:sldMk cId="2964066685" sldId="287"/>
            <ac:picMk id="1028" creationId="{9053E19E-12E3-CC2A-9662-54192D832490}"/>
          </ac:picMkLst>
        </pc:picChg>
        <pc:picChg chg="add mod">
          <ac:chgData name="Nino Philip Ramones" userId="1068934f-e3b4-4e88-ba23-4cb57230c594" providerId="ADAL" clId="{CE1A2483-E38C-48E5-BC81-7BCC41BEAE8B}" dt="2023-03-26T01:24:24.207" v="12166" actId="1035"/>
          <ac:picMkLst>
            <pc:docMk/>
            <pc:sldMk cId="2964066685" sldId="287"/>
            <ac:picMk id="1030" creationId="{679B4984-3835-29CD-BBE3-4D7046309456}"/>
          </ac:picMkLst>
        </pc:picChg>
      </pc:sldChg>
      <pc:sldChg chg="addSp delSp modSp add mod">
        <pc:chgData name="Nino Philip Ramones" userId="1068934f-e3b4-4e88-ba23-4cb57230c594" providerId="ADAL" clId="{CE1A2483-E38C-48E5-BC81-7BCC41BEAE8B}" dt="2023-03-26T02:27:20.629" v="13067" actId="20577"/>
        <pc:sldMkLst>
          <pc:docMk/>
          <pc:sldMk cId="2474797160" sldId="288"/>
        </pc:sldMkLst>
        <pc:spChg chg="mod">
          <ac:chgData name="Nino Philip Ramones" userId="1068934f-e3b4-4e88-ba23-4cb57230c594" providerId="ADAL" clId="{CE1A2483-E38C-48E5-BC81-7BCC41BEAE8B}" dt="2023-03-25T10:58:51.864" v="10168" actId="20577"/>
          <ac:spMkLst>
            <pc:docMk/>
            <pc:sldMk cId="2474797160" sldId="288"/>
            <ac:spMk id="2" creationId="{05373617-D585-BAF0-0B5B-D2CF324A4D6B}"/>
          </ac:spMkLst>
        </pc:spChg>
        <pc:spChg chg="mod">
          <ac:chgData name="Nino Philip Ramones" userId="1068934f-e3b4-4e88-ba23-4cb57230c594" providerId="ADAL" clId="{CE1A2483-E38C-48E5-BC81-7BCC41BEAE8B}" dt="2023-03-26T02:27:20.629" v="13067" actId="20577"/>
          <ac:spMkLst>
            <pc:docMk/>
            <pc:sldMk cId="2474797160" sldId="288"/>
            <ac:spMk id="6" creationId="{1C139C71-43D8-DA15-F46A-8598CDF1F78A}"/>
          </ac:spMkLst>
        </pc:spChg>
        <pc:spChg chg="mod ord">
          <ac:chgData name="Nino Philip Ramones" userId="1068934f-e3b4-4e88-ba23-4cb57230c594" providerId="ADAL" clId="{CE1A2483-E38C-48E5-BC81-7BCC41BEAE8B}" dt="2023-03-26T00:31:33.809" v="11283" actId="1036"/>
          <ac:spMkLst>
            <pc:docMk/>
            <pc:sldMk cId="2474797160" sldId="288"/>
            <ac:spMk id="12" creationId="{A03D9DDB-0911-CCC6-289E-FE03CE9C7E57}"/>
          </ac:spMkLst>
        </pc:spChg>
        <pc:spChg chg="del">
          <ac:chgData name="Nino Philip Ramones" userId="1068934f-e3b4-4e88-ba23-4cb57230c594" providerId="ADAL" clId="{CE1A2483-E38C-48E5-BC81-7BCC41BEAE8B}" dt="2023-03-25T10:59:43.969" v="10169" actId="478"/>
          <ac:spMkLst>
            <pc:docMk/>
            <pc:sldMk cId="2474797160" sldId="288"/>
            <ac:spMk id="16" creationId="{B9691CAE-C393-DAEA-4FF9-5454469604B3}"/>
          </ac:spMkLst>
        </pc:spChg>
        <pc:picChg chg="add mod modCrop">
          <ac:chgData name="Nino Philip Ramones" userId="1068934f-e3b4-4e88-ba23-4cb57230c594" providerId="ADAL" clId="{CE1A2483-E38C-48E5-BC81-7BCC41BEAE8B}" dt="2023-03-26T00:31:33.809" v="11283" actId="1036"/>
          <ac:picMkLst>
            <pc:docMk/>
            <pc:sldMk cId="2474797160" sldId="288"/>
            <ac:picMk id="4" creationId="{F80FEB30-9E07-DFAD-ECA1-FF3600E6B0A8}"/>
          </ac:picMkLst>
        </pc:picChg>
        <pc:picChg chg="del">
          <ac:chgData name="Nino Philip Ramones" userId="1068934f-e3b4-4e88-ba23-4cb57230c594" providerId="ADAL" clId="{CE1A2483-E38C-48E5-BC81-7BCC41BEAE8B}" dt="2023-03-25T10:59:43.969" v="10169" actId="478"/>
          <ac:picMkLst>
            <pc:docMk/>
            <pc:sldMk cId="2474797160" sldId="288"/>
            <ac:picMk id="5" creationId="{8C70D0E4-7553-688A-6B14-33A676F8ECC5}"/>
          </ac:picMkLst>
        </pc:picChg>
        <pc:picChg chg="del">
          <ac:chgData name="Nino Philip Ramones" userId="1068934f-e3b4-4e88-ba23-4cb57230c594" providerId="ADAL" clId="{CE1A2483-E38C-48E5-BC81-7BCC41BEAE8B}" dt="2023-03-25T10:59:43.969" v="10169" actId="478"/>
          <ac:picMkLst>
            <pc:docMk/>
            <pc:sldMk cId="2474797160" sldId="288"/>
            <ac:picMk id="9" creationId="{1BB7ACA0-0C22-7849-4739-EDBD8162DAD0}"/>
          </ac:picMkLst>
        </pc:picChg>
        <pc:picChg chg="del">
          <ac:chgData name="Nino Philip Ramones" userId="1068934f-e3b4-4e88-ba23-4cb57230c594" providerId="ADAL" clId="{CE1A2483-E38C-48E5-BC81-7BCC41BEAE8B}" dt="2023-03-25T10:59:43.969" v="10169" actId="478"/>
          <ac:picMkLst>
            <pc:docMk/>
            <pc:sldMk cId="2474797160" sldId="288"/>
            <ac:picMk id="13" creationId="{E7CF9C52-DC56-D589-C1BE-FC00535916B1}"/>
          </ac:picMkLst>
        </pc:picChg>
        <pc:picChg chg="del">
          <ac:chgData name="Nino Philip Ramones" userId="1068934f-e3b4-4e88-ba23-4cb57230c594" providerId="ADAL" clId="{CE1A2483-E38C-48E5-BC81-7BCC41BEAE8B}" dt="2023-03-25T10:59:43.969" v="10169" actId="478"/>
          <ac:picMkLst>
            <pc:docMk/>
            <pc:sldMk cId="2474797160" sldId="288"/>
            <ac:picMk id="1028" creationId="{9053E19E-12E3-CC2A-9662-54192D832490}"/>
          </ac:picMkLst>
        </pc:picChg>
      </pc:sldChg>
      <pc:sldChg chg="add del ord">
        <pc:chgData name="Nino Philip Ramones" userId="1068934f-e3b4-4e88-ba23-4cb57230c594" providerId="ADAL" clId="{CE1A2483-E38C-48E5-BC81-7BCC41BEAE8B}" dt="2023-03-26T00:55:43.574" v="11399" actId="47"/>
        <pc:sldMkLst>
          <pc:docMk/>
          <pc:sldMk cId="3489249307" sldId="289"/>
        </pc:sldMkLst>
      </pc:sldChg>
      <pc:sldChg chg="addSp delSp modSp add mod ord">
        <pc:chgData name="Nino Philip Ramones" userId="1068934f-e3b4-4e88-ba23-4cb57230c594" providerId="ADAL" clId="{CE1A2483-E38C-48E5-BC81-7BCC41BEAE8B}" dt="2023-03-26T02:41:40.601" v="13677" actId="1036"/>
        <pc:sldMkLst>
          <pc:docMk/>
          <pc:sldMk cId="3945412091" sldId="289"/>
        </pc:sldMkLst>
        <pc:spChg chg="mod">
          <ac:chgData name="Nino Philip Ramones" userId="1068934f-e3b4-4e88-ba23-4cb57230c594" providerId="ADAL" clId="{CE1A2483-E38C-48E5-BC81-7BCC41BEAE8B}" dt="2023-03-26T00:56:27.368" v="11450" actId="20577"/>
          <ac:spMkLst>
            <pc:docMk/>
            <pc:sldMk cId="3945412091" sldId="289"/>
            <ac:spMk id="2" creationId="{05373617-D585-BAF0-0B5B-D2CF324A4D6B}"/>
          </ac:spMkLst>
        </pc:spChg>
        <pc:spChg chg="mod">
          <ac:chgData name="Nino Philip Ramones" userId="1068934f-e3b4-4e88-ba23-4cb57230c594" providerId="ADAL" clId="{CE1A2483-E38C-48E5-BC81-7BCC41BEAE8B}" dt="2023-03-26T01:34:13.465" v="12434" actId="2711"/>
          <ac:spMkLst>
            <pc:docMk/>
            <pc:sldMk cId="3945412091" sldId="289"/>
            <ac:spMk id="6" creationId="{1C139C71-43D8-DA15-F46A-8598CDF1F78A}"/>
          </ac:spMkLst>
        </pc:spChg>
        <pc:spChg chg="add mod">
          <ac:chgData name="Nino Philip Ramones" userId="1068934f-e3b4-4e88-ba23-4cb57230c594" providerId="ADAL" clId="{CE1A2483-E38C-48E5-BC81-7BCC41BEAE8B}" dt="2023-03-26T01:35:16.887" v="12437" actId="2711"/>
          <ac:spMkLst>
            <pc:docMk/>
            <pc:sldMk cId="3945412091" sldId="289"/>
            <ac:spMk id="8" creationId="{39088E25-DA30-5952-1F56-05AF9F5E2157}"/>
          </ac:spMkLst>
        </pc:spChg>
        <pc:spChg chg="add del mod">
          <ac:chgData name="Nino Philip Ramones" userId="1068934f-e3b4-4e88-ba23-4cb57230c594" providerId="ADAL" clId="{CE1A2483-E38C-48E5-BC81-7BCC41BEAE8B}" dt="2023-03-26T01:30:00.333" v="12339"/>
          <ac:spMkLst>
            <pc:docMk/>
            <pc:sldMk cId="3945412091" sldId="289"/>
            <ac:spMk id="9" creationId="{E6805876-85BE-79F8-D575-C46FCC327154}"/>
          </ac:spMkLst>
        </pc:spChg>
        <pc:spChg chg="mod topLvl">
          <ac:chgData name="Nino Philip Ramones" userId="1068934f-e3b4-4e88-ba23-4cb57230c594" providerId="ADAL" clId="{CE1A2483-E38C-48E5-BC81-7BCC41BEAE8B}" dt="2023-03-26T02:41:40.601" v="13677" actId="1036"/>
          <ac:spMkLst>
            <pc:docMk/>
            <pc:sldMk cId="3945412091" sldId="289"/>
            <ac:spMk id="12" creationId="{A03D9DDB-0911-CCC6-289E-FE03CE9C7E57}"/>
          </ac:spMkLst>
        </pc:spChg>
        <pc:grpChg chg="del">
          <ac:chgData name="Nino Philip Ramones" userId="1068934f-e3b4-4e88-ba23-4cb57230c594" providerId="ADAL" clId="{CE1A2483-E38C-48E5-BC81-7BCC41BEAE8B}" dt="2023-03-26T00:56:43.405" v="11451" actId="478"/>
          <ac:grpSpMkLst>
            <pc:docMk/>
            <pc:sldMk cId="3945412091" sldId="289"/>
            <ac:grpSpMk id="15" creationId="{C25BAF9D-648B-5DF1-5DA2-51603A64AE61}"/>
          </ac:grpSpMkLst>
        </pc:grpChg>
        <pc:picChg chg="del">
          <ac:chgData name="Nino Philip Ramones" userId="1068934f-e3b4-4e88-ba23-4cb57230c594" providerId="ADAL" clId="{CE1A2483-E38C-48E5-BC81-7BCC41BEAE8B}" dt="2023-03-26T00:56:43.405" v="11451" actId="478"/>
          <ac:picMkLst>
            <pc:docMk/>
            <pc:sldMk cId="3945412091" sldId="289"/>
            <ac:picMk id="4" creationId="{FA791576-C960-D6DC-035D-DFE9D8716961}"/>
          </ac:picMkLst>
        </pc:picChg>
        <pc:picChg chg="add mod modCrop">
          <ac:chgData name="Nino Philip Ramones" userId="1068934f-e3b4-4e88-ba23-4cb57230c594" providerId="ADAL" clId="{CE1A2483-E38C-48E5-BC81-7BCC41BEAE8B}" dt="2023-03-26T02:41:40.601" v="13677" actId="1036"/>
          <ac:picMkLst>
            <pc:docMk/>
            <pc:sldMk cId="3945412091" sldId="289"/>
            <ac:picMk id="5" creationId="{9C4CA27C-CA0F-BC98-6B23-53246FF191BB}"/>
          </ac:picMkLst>
        </pc:picChg>
        <pc:picChg chg="del">
          <ac:chgData name="Nino Philip Ramones" userId="1068934f-e3b4-4e88-ba23-4cb57230c594" providerId="ADAL" clId="{CE1A2483-E38C-48E5-BC81-7BCC41BEAE8B}" dt="2023-03-26T00:56:43.405" v="11451" actId="478"/>
          <ac:picMkLst>
            <pc:docMk/>
            <pc:sldMk cId="3945412091" sldId="289"/>
            <ac:picMk id="7" creationId="{9009E13D-25E9-0ED3-F1FB-B871F2C29CBF}"/>
          </ac:picMkLst>
        </pc:picChg>
        <pc:picChg chg="del topLvl">
          <ac:chgData name="Nino Philip Ramones" userId="1068934f-e3b4-4e88-ba23-4cb57230c594" providerId="ADAL" clId="{CE1A2483-E38C-48E5-BC81-7BCC41BEAE8B}" dt="2023-03-26T00:56:43.405" v="11451" actId="478"/>
          <ac:picMkLst>
            <pc:docMk/>
            <pc:sldMk cId="3945412091" sldId="289"/>
            <ac:picMk id="10" creationId="{6209A5CC-FDB7-6171-F00E-96122C493CE4}"/>
          </ac:picMkLst>
        </pc:picChg>
        <pc:picChg chg="add mod">
          <ac:chgData name="Nino Philip Ramones" userId="1068934f-e3b4-4e88-ba23-4cb57230c594" providerId="ADAL" clId="{CE1A2483-E38C-48E5-BC81-7BCC41BEAE8B}" dt="2023-03-26T01:32:29.180" v="12370" actId="14100"/>
          <ac:picMkLst>
            <pc:docMk/>
            <pc:sldMk cId="3945412091" sldId="289"/>
            <ac:picMk id="4098" creationId="{FBFF0E94-ABA5-0C9F-52A2-3D9BC0E52694}"/>
          </ac:picMkLst>
        </pc:picChg>
      </pc:sldChg>
      <pc:sldChg chg="addSp delSp modSp add mod">
        <pc:chgData name="Nino Philip Ramones" userId="1068934f-e3b4-4e88-ba23-4cb57230c594" providerId="ADAL" clId="{CE1A2483-E38C-48E5-BC81-7BCC41BEAE8B}" dt="2023-03-26T08:46:46.764" v="24971" actId="1035"/>
        <pc:sldMkLst>
          <pc:docMk/>
          <pc:sldMk cId="3495413580" sldId="290"/>
        </pc:sldMkLst>
        <pc:spChg chg="mod">
          <ac:chgData name="Nino Philip Ramones" userId="1068934f-e3b4-4e88-ba23-4cb57230c594" providerId="ADAL" clId="{CE1A2483-E38C-48E5-BC81-7BCC41BEAE8B}" dt="2023-03-26T01:36:17.242" v="12469" actId="20577"/>
          <ac:spMkLst>
            <pc:docMk/>
            <pc:sldMk cId="3495413580" sldId="290"/>
            <ac:spMk id="2" creationId="{05373617-D585-BAF0-0B5B-D2CF324A4D6B}"/>
          </ac:spMkLst>
        </pc:spChg>
        <pc:spChg chg="mod">
          <ac:chgData name="Nino Philip Ramones" userId="1068934f-e3b4-4e88-ba23-4cb57230c594" providerId="ADAL" clId="{CE1A2483-E38C-48E5-BC81-7BCC41BEAE8B}" dt="2023-03-26T02:44:46.739" v="13711" actId="2711"/>
          <ac:spMkLst>
            <pc:docMk/>
            <pc:sldMk cId="3495413580" sldId="290"/>
            <ac:spMk id="6" creationId="{1C139C71-43D8-DA15-F46A-8598CDF1F78A}"/>
          </ac:spMkLst>
        </pc:spChg>
        <pc:spChg chg="del">
          <ac:chgData name="Nino Philip Ramones" userId="1068934f-e3b4-4e88-ba23-4cb57230c594" providerId="ADAL" clId="{CE1A2483-E38C-48E5-BC81-7BCC41BEAE8B}" dt="2023-03-26T01:36:22.286" v="12470" actId="478"/>
          <ac:spMkLst>
            <pc:docMk/>
            <pc:sldMk cId="3495413580" sldId="290"/>
            <ac:spMk id="8" creationId="{39088E25-DA30-5952-1F56-05AF9F5E2157}"/>
          </ac:spMkLst>
        </pc:spChg>
        <pc:spChg chg="add mod">
          <ac:chgData name="Nino Philip Ramones" userId="1068934f-e3b4-4e88-ba23-4cb57230c594" providerId="ADAL" clId="{CE1A2483-E38C-48E5-BC81-7BCC41BEAE8B}" dt="2023-03-26T02:46:26.558" v="13750" actId="2711"/>
          <ac:spMkLst>
            <pc:docMk/>
            <pc:sldMk cId="3495413580" sldId="290"/>
            <ac:spMk id="10" creationId="{3ABF9FC6-2716-8C49-20BF-E4CD3FCBE20B}"/>
          </ac:spMkLst>
        </pc:spChg>
        <pc:spChg chg="mod">
          <ac:chgData name="Nino Philip Ramones" userId="1068934f-e3b4-4e88-ba23-4cb57230c594" providerId="ADAL" clId="{CE1A2483-E38C-48E5-BC81-7BCC41BEAE8B}" dt="2023-03-26T02:40:15.659" v="13660" actId="12788"/>
          <ac:spMkLst>
            <pc:docMk/>
            <pc:sldMk cId="3495413580" sldId="290"/>
            <ac:spMk id="12" creationId="{A03D9DDB-0911-CCC6-289E-FE03CE9C7E57}"/>
          </ac:spMkLst>
        </pc:spChg>
        <pc:grpChg chg="add mod">
          <ac:chgData name="Nino Philip Ramones" userId="1068934f-e3b4-4e88-ba23-4cb57230c594" providerId="ADAL" clId="{CE1A2483-E38C-48E5-BC81-7BCC41BEAE8B}" dt="2023-03-26T02:28:05.055" v="13076" actId="164"/>
          <ac:grpSpMkLst>
            <pc:docMk/>
            <pc:sldMk cId="3495413580" sldId="290"/>
            <ac:grpSpMk id="7" creationId="{BCFF6373-5A39-7056-3406-0AD5136B7A70}"/>
          </ac:grpSpMkLst>
        </pc:grpChg>
        <pc:grpChg chg="add mod">
          <ac:chgData name="Nino Philip Ramones" userId="1068934f-e3b4-4e88-ba23-4cb57230c594" providerId="ADAL" clId="{CE1A2483-E38C-48E5-BC81-7BCC41BEAE8B}" dt="2023-03-26T08:46:46.764" v="24971" actId="1035"/>
          <ac:grpSpMkLst>
            <pc:docMk/>
            <pc:sldMk cId="3495413580" sldId="290"/>
            <ac:grpSpMk id="9" creationId="{EF6801E7-D190-4424-A4E6-F8F1EBF558A4}"/>
          </ac:grpSpMkLst>
        </pc:grpChg>
        <pc:picChg chg="add mod">
          <ac:chgData name="Nino Philip Ramones" userId="1068934f-e3b4-4e88-ba23-4cb57230c594" providerId="ADAL" clId="{CE1A2483-E38C-48E5-BC81-7BCC41BEAE8B}" dt="2023-03-26T02:40:15.659" v="13660" actId="12788"/>
          <ac:picMkLst>
            <pc:docMk/>
            <pc:sldMk cId="3495413580" sldId="290"/>
            <ac:picMk id="4" creationId="{040CAB13-1E07-D48E-0698-1B1C7BEE0280}"/>
          </ac:picMkLst>
        </pc:picChg>
        <pc:picChg chg="del">
          <ac:chgData name="Nino Philip Ramones" userId="1068934f-e3b4-4e88-ba23-4cb57230c594" providerId="ADAL" clId="{CE1A2483-E38C-48E5-BC81-7BCC41BEAE8B}" dt="2023-03-26T01:36:27.473" v="12472" actId="478"/>
          <ac:picMkLst>
            <pc:docMk/>
            <pc:sldMk cId="3495413580" sldId="290"/>
            <ac:picMk id="5" creationId="{9C4CA27C-CA0F-BC98-6B23-53246FF191BB}"/>
          </ac:picMkLst>
        </pc:picChg>
        <pc:picChg chg="del">
          <ac:chgData name="Nino Philip Ramones" userId="1068934f-e3b4-4e88-ba23-4cb57230c594" providerId="ADAL" clId="{CE1A2483-E38C-48E5-BC81-7BCC41BEAE8B}" dt="2023-03-26T01:36:24.993" v="12471" actId="478"/>
          <ac:picMkLst>
            <pc:docMk/>
            <pc:sldMk cId="3495413580" sldId="290"/>
            <ac:picMk id="4098" creationId="{FBFF0E94-ABA5-0C9F-52A2-3D9BC0E52694}"/>
          </ac:picMkLst>
        </pc:picChg>
      </pc:sldChg>
      <pc:sldChg chg="addSp delSp modSp add mod ord">
        <pc:chgData name="Nino Philip Ramones" userId="1068934f-e3b4-4e88-ba23-4cb57230c594" providerId="ADAL" clId="{CE1A2483-E38C-48E5-BC81-7BCC41BEAE8B}" dt="2023-03-26T03:19:32.212" v="14765" actId="1035"/>
        <pc:sldMkLst>
          <pc:docMk/>
          <pc:sldMk cId="3192055937" sldId="291"/>
        </pc:sldMkLst>
        <pc:spChg chg="del">
          <ac:chgData name="Nino Philip Ramones" userId="1068934f-e3b4-4e88-ba23-4cb57230c594" providerId="ADAL" clId="{CE1A2483-E38C-48E5-BC81-7BCC41BEAE8B}" dt="2023-03-26T02:51:54.047" v="13760" actId="478"/>
          <ac:spMkLst>
            <pc:docMk/>
            <pc:sldMk cId="3192055937" sldId="291"/>
            <ac:spMk id="2" creationId="{05373617-D585-BAF0-0B5B-D2CF324A4D6B}"/>
          </ac:spMkLst>
        </pc:spChg>
        <pc:spChg chg="mod">
          <ac:chgData name="Nino Philip Ramones" userId="1068934f-e3b4-4e88-ba23-4cb57230c594" providerId="ADAL" clId="{CE1A2483-E38C-48E5-BC81-7BCC41BEAE8B}" dt="2023-03-26T03:19:32.212" v="14765" actId="1035"/>
          <ac:spMkLst>
            <pc:docMk/>
            <pc:sldMk cId="3192055937" sldId="291"/>
            <ac:spMk id="6" creationId="{1C139C71-43D8-DA15-F46A-8598CDF1F78A}"/>
          </ac:spMkLst>
        </pc:spChg>
        <pc:spChg chg="del">
          <ac:chgData name="Nino Philip Ramones" userId="1068934f-e3b4-4e88-ba23-4cb57230c594" providerId="ADAL" clId="{CE1A2483-E38C-48E5-BC81-7BCC41BEAE8B}" dt="2023-03-26T02:51:51.749" v="13759" actId="478"/>
          <ac:spMkLst>
            <pc:docMk/>
            <pc:sldMk cId="3192055937" sldId="291"/>
            <ac:spMk id="8" creationId="{39088E25-DA30-5952-1F56-05AF9F5E2157}"/>
          </ac:spMkLst>
        </pc:spChg>
        <pc:spChg chg="mod">
          <ac:chgData name="Nino Philip Ramones" userId="1068934f-e3b4-4e88-ba23-4cb57230c594" providerId="ADAL" clId="{CE1A2483-E38C-48E5-BC81-7BCC41BEAE8B}" dt="2023-03-26T03:19:32.212" v="14765" actId="1035"/>
          <ac:spMkLst>
            <pc:docMk/>
            <pc:sldMk cId="3192055937" sldId="291"/>
            <ac:spMk id="12" creationId="{A03D9DDB-0911-CCC6-289E-FE03CE9C7E57}"/>
          </ac:spMkLst>
        </pc:spChg>
        <pc:spChg chg="add mod">
          <ac:chgData name="Nino Philip Ramones" userId="1068934f-e3b4-4e88-ba23-4cb57230c594" providerId="ADAL" clId="{CE1A2483-E38C-48E5-BC81-7BCC41BEAE8B}" dt="2023-03-26T03:19:32.212" v="14765" actId="1035"/>
          <ac:spMkLst>
            <pc:docMk/>
            <pc:sldMk cId="3192055937" sldId="291"/>
            <ac:spMk id="19" creationId="{62B725AB-4493-D4B9-75CD-7C5549A88530}"/>
          </ac:spMkLst>
        </pc:spChg>
        <pc:spChg chg="add mod">
          <ac:chgData name="Nino Philip Ramones" userId="1068934f-e3b4-4e88-ba23-4cb57230c594" providerId="ADAL" clId="{CE1A2483-E38C-48E5-BC81-7BCC41BEAE8B}" dt="2023-03-26T03:19:32.212" v="14765" actId="1035"/>
          <ac:spMkLst>
            <pc:docMk/>
            <pc:sldMk cId="3192055937" sldId="291"/>
            <ac:spMk id="20" creationId="{5754CAF5-3A2C-A9C5-9537-41EAD1C6642E}"/>
          </ac:spMkLst>
        </pc:spChg>
        <pc:grpChg chg="add del mod">
          <ac:chgData name="Nino Philip Ramones" userId="1068934f-e3b4-4e88-ba23-4cb57230c594" providerId="ADAL" clId="{CE1A2483-E38C-48E5-BC81-7BCC41BEAE8B}" dt="2023-03-26T03:12:33.549" v="14272" actId="478"/>
          <ac:grpSpMkLst>
            <pc:docMk/>
            <pc:sldMk cId="3192055937" sldId="291"/>
            <ac:grpSpMk id="17" creationId="{9451BA94-062B-3CB3-668F-7F3645DEB745}"/>
          </ac:grpSpMkLst>
        </pc:grpChg>
        <pc:picChg chg="add mod modCrop">
          <ac:chgData name="Nino Philip Ramones" userId="1068934f-e3b4-4e88-ba23-4cb57230c594" providerId="ADAL" clId="{CE1A2483-E38C-48E5-BC81-7BCC41BEAE8B}" dt="2023-03-26T03:02:53.407" v="13824" actId="164"/>
          <ac:picMkLst>
            <pc:docMk/>
            <pc:sldMk cId="3192055937" sldId="291"/>
            <ac:picMk id="4" creationId="{62EDDADA-49BE-84C9-CDF0-85A48D6AA968}"/>
          </ac:picMkLst>
        </pc:picChg>
        <pc:picChg chg="del">
          <ac:chgData name="Nino Philip Ramones" userId="1068934f-e3b4-4e88-ba23-4cb57230c594" providerId="ADAL" clId="{CE1A2483-E38C-48E5-BC81-7BCC41BEAE8B}" dt="2023-03-26T02:51:48.189" v="13758" actId="478"/>
          <ac:picMkLst>
            <pc:docMk/>
            <pc:sldMk cId="3192055937" sldId="291"/>
            <ac:picMk id="5" creationId="{9C4CA27C-CA0F-BC98-6B23-53246FF191BB}"/>
          </ac:picMkLst>
        </pc:picChg>
        <pc:picChg chg="add del mod modCrop">
          <ac:chgData name="Nino Philip Ramones" userId="1068934f-e3b4-4e88-ba23-4cb57230c594" providerId="ADAL" clId="{CE1A2483-E38C-48E5-BC81-7BCC41BEAE8B}" dt="2023-03-26T03:12:28.466" v="14269" actId="21"/>
          <ac:picMkLst>
            <pc:docMk/>
            <pc:sldMk cId="3192055937" sldId="291"/>
            <ac:picMk id="9" creationId="{E2B1D0DD-2938-6309-374D-1CAB29A60F26}"/>
          </ac:picMkLst>
        </pc:picChg>
        <pc:picChg chg="add mod modCrop">
          <ac:chgData name="Nino Philip Ramones" userId="1068934f-e3b4-4e88-ba23-4cb57230c594" providerId="ADAL" clId="{CE1A2483-E38C-48E5-BC81-7BCC41BEAE8B}" dt="2023-03-26T03:19:32.212" v="14765" actId="1035"/>
          <ac:picMkLst>
            <pc:docMk/>
            <pc:sldMk cId="3192055937" sldId="291"/>
            <ac:picMk id="11" creationId="{970F1E83-B030-083A-7373-82982C5C67EE}"/>
          </ac:picMkLst>
        </pc:picChg>
        <pc:picChg chg="add mod modCrop">
          <ac:chgData name="Nino Philip Ramones" userId="1068934f-e3b4-4e88-ba23-4cb57230c594" providerId="ADAL" clId="{CE1A2483-E38C-48E5-BC81-7BCC41BEAE8B}" dt="2023-03-26T03:02:53.407" v="13824" actId="164"/>
          <ac:picMkLst>
            <pc:docMk/>
            <pc:sldMk cId="3192055937" sldId="291"/>
            <ac:picMk id="14" creationId="{8C9DC9A8-A101-4B99-C4ED-341628BDCD72}"/>
          </ac:picMkLst>
        </pc:picChg>
        <pc:picChg chg="add mod modCrop">
          <ac:chgData name="Nino Philip Ramones" userId="1068934f-e3b4-4e88-ba23-4cb57230c594" providerId="ADAL" clId="{CE1A2483-E38C-48E5-BC81-7BCC41BEAE8B}" dt="2023-03-26T03:02:53.407" v="13824" actId="164"/>
          <ac:picMkLst>
            <pc:docMk/>
            <pc:sldMk cId="3192055937" sldId="291"/>
            <ac:picMk id="16" creationId="{81BD971E-24DF-ED1E-0480-4C38C557B50A}"/>
          </ac:picMkLst>
        </pc:picChg>
        <pc:picChg chg="add mod">
          <ac:chgData name="Nino Philip Ramones" userId="1068934f-e3b4-4e88-ba23-4cb57230c594" providerId="ADAL" clId="{CE1A2483-E38C-48E5-BC81-7BCC41BEAE8B}" dt="2023-03-26T03:19:32.212" v="14765" actId="1035"/>
          <ac:picMkLst>
            <pc:docMk/>
            <pc:sldMk cId="3192055937" sldId="291"/>
            <ac:picMk id="18" creationId="{B533B33F-B02A-B6E4-BE78-9F4CE0CEE7B4}"/>
          </ac:picMkLst>
        </pc:picChg>
        <pc:picChg chg="del">
          <ac:chgData name="Nino Philip Ramones" userId="1068934f-e3b4-4e88-ba23-4cb57230c594" providerId="ADAL" clId="{CE1A2483-E38C-48E5-BC81-7BCC41BEAE8B}" dt="2023-03-26T02:52:02.364" v="13761" actId="478"/>
          <ac:picMkLst>
            <pc:docMk/>
            <pc:sldMk cId="3192055937" sldId="291"/>
            <ac:picMk id="4098" creationId="{FBFF0E94-ABA5-0C9F-52A2-3D9BC0E52694}"/>
          </ac:picMkLst>
        </pc:picChg>
      </pc:sldChg>
      <pc:sldChg chg="addSp delSp modSp add mod ord">
        <pc:chgData name="Nino Philip Ramones" userId="1068934f-e3b4-4e88-ba23-4cb57230c594" providerId="ADAL" clId="{CE1A2483-E38C-48E5-BC81-7BCC41BEAE8B}" dt="2023-03-26T03:13:07.467" v="14276" actId="2711"/>
        <pc:sldMkLst>
          <pc:docMk/>
          <pc:sldMk cId="3168222819" sldId="292"/>
        </pc:sldMkLst>
        <pc:spChg chg="mod">
          <ac:chgData name="Nino Philip Ramones" userId="1068934f-e3b4-4e88-ba23-4cb57230c594" providerId="ADAL" clId="{CE1A2483-E38C-48E5-BC81-7BCC41BEAE8B}" dt="2023-03-26T03:13:07.467" v="14276" actId="2711"/>
          <ac:spMkLst>
            <pc:docMk/>
            <pc:sldMk cId="3168222819" sldId="292"/>
            <ac:spMk id="6" creationId="{1C139C71-43D8-DA15-F46A-8598CDF1F78A}"/>
          </ac:spMkLst>
        </pc:spChg>
        <pc:spChg chg="mod">
          <ac:chgData name="Nino Philip Ramones" userId="1068934f-e3b4-4e88-ba23-4cb57230c594" providerId="ADAL" clId="{CE1A2483-E38C-48E5-BC81-7BCC41BEAE8B}" dt="2023-03-26T03:12:01.013" v="14267" actId="12788"/>
          <ac:spMkLst>
            <pc:docMk/>
            <pc:sldMk cId="3168222819" sldId="292"/>
            <ac:spMk id="12" creationId="{A03D9DDB-0911-CCC6-289E-FE03CE9C7E57}"/>
          </ac:spMkLst>
        </pc:spChg>
        <pc:grpChg chg="add mod">
          <ac:chgData name="Nino Philip Ramones" userId="1068934f-e3b4-4e88-ba23-4cb57230c594" providerId="ADAL" clId="{CE1A2483-E38C-48E5-BC81-7BCC41BEAE8B}" dt="2023-03-26T03:06:45.630" v="13965" actId="164"/>
          <ac:grpSpMkLst>
            <pc:docMk/>
            <pc:sldMk cId="3168222819" sldId="292"/>
            <ac:grpSpMk id="2" creationId="{F7342369-3404-D4B2-C175-6DC912B5A1CF}"/>
          </ac:grpSpMkLst>
        </pc:grpChg>
        <pc:grpChg chg="add mod">
          <ac:chgData name="Nino Philip Ramones" userId="1068934f-e3b4-4e88-ba23-4cb57230c594" providerId="ADAL" clId="{CE1A2483-E38C-48E5-BC81-7BCC41BEAE8B}" dt="2023-03-26T03:11:15.621" v="14259" actId="14100"/>
          <ac:grpSpMkLst>
            <pc:docMk/>
            <pc:sldMk cId="3168222819" sldId="292"/>
            <ac:grpSpMk id="3" creationId="{B4381256-8497-E5FD-A264-20AB10FF20F6}"/>
          </ac:grpSpMkLst>
        </pc:grpChg>
        <pc:grpChg chg="del">
          <ac:chgData name="Nino Philip Ramones" userId="1068934f-e3b4-4e88-ba23-4cb57230c594" providerId="ADAL" clId="{CE1A2483-E38C-48E5-BC81-7BCC41BEAE8B}" dt="2023-03-26T03:03:43.631" v="13830" actId="165"/>
          <ac:grpSpMkLst>
            <pc:docMk/>
            <pc:sldMk cId="3168222819" sldId="292"/>
            <ac:grpSpMk id="17" creationId="{9451BA94-062B-3CB3-668F-7F3645DEB745}"/>
          </ac:grpSpMkLst>
        </pc:grpChg>
        <pc:picChg chg="mod ord topLvl">
          <ac:chgData name="Nino Philip Ramones" userId="1068934f-e3b4-4e88-ba23-4cb57230c594" providerId="ADAL" clId="{CE1A2483-E38C-48E5-BC81-7BCC41BEAE8B}" dt="2023-03-26T03:12:10.598" v="14268" actId="12788"/>
          <ac:picMkLst>
            <pc:docMk/>
            <pc:sldMk cId="3168222819" sldId="292"/>
            <ac:picMk id="4" creationId="{62EDDADA-49BE-84C9-CDF0-85A48D6AA968}"/>
          </ac:picMkLst>
        </pc:picChg>
        <pc:picChg chg="del mod topLvl">
          <ac:chgData name="Nino Philip Ramones" userId="1068934f-e3b4-4e88-ba23-4cb57230c594" providerId="ADAL" clId="{CE1A2483-E38C-48E5-BC81-7BCC41BEAE8B}" dt="2023-03-26T03:03:48.644" v="13832" actId="478"/>
          <ac:picMkLst>
            <pc:docMk/>
            <pc:sldMk cId="3168222819" sldId="292"/>
            <ac:picMk id="9" creationId="{E2B1D0DD-2938-6309-374D-1CAB29A60F26}"/>
          </ac:picMkLst>
        </pc:picChg>
        <pc:picChg chg="del">
          <ac:chgData name="Nino Philip Ramones" userId="1068934f-e3b4-4e88-ba23-4cb57230c594" providerId="ADAL" clId="{CE1A2483-E38C-48E5-BC81-7BCC41BEAE8B}" dt="2023-03-26T03:03:45.337" v="13831" actId="478"/>
          <ac:picMkLst>
            <pc:docMk/>
            <pc:sldMk cId="3168222819" sldId="292"/>
            <ac:picMk id="11" creationId="{970F1E83-B030-083A-7373-82982C5C67EE}"/>
          </ac:picMkLst>
        </pc:picChg>
        <pc:picChg chg="mod topLvl">
          <ac:chgData name="Nino Philip Ramones" userId="1068934f-e3b4-4e88-ba23-4cb57230c594" providerId="ADAL" clId="{CE1A2483-E38C-48E5-BC81-7BCC41BEAE8B}" dt="2023-03-26T03:12:10.598" v="14268" actId="12788"/>
          <ac:picMkLst>
            <pc:docMk/>
            <pc:sldMk cId="3168222819" sldId="292"/>
            <ac:picMk id="14" creationId="{8C9DC9A8-A101-4B99-C4ED-341628BDCD72}"/>
          </ac:picMkLst>
        </pc:picChg>
        <pc:picChg chg="mod ord topLvl">
          <ac:chgData name="Nino Philip Ramones" userId="1068934f-e3b4-4e88-ba23-4cb57230c594" providerId="ADAL" clId="{CE1A2483-E38C-48E5-BC81-7BCC41BEAE8B}" dt="2023-03-26T03:12:10.598" v="14268" actId="12788"/>
          <ac:picMkLst>
            <pc:docMk/>
            <pc:sldMk cId="3168222819" sldId="292"/>
            <ac:picMk id="16" creationId="{81BD971E-24DF-ED1E-0480-4C38C557B50A}"/>
          </ac:picMkLst>
        </pc:picChg>
      </pc:sldChg>
      <pc:sldChg chg="addSp delSp modSp add mod ord">
        <pc:chgData name="Nino Philip Ramones" userId="1068934f-e3b4-4e88-ba23-4cb57230c594" providerId="ADAL" clId="{CE1A2483-E38C-48E5-BC81-7BCC41BEAE8B}" dt="2023-03-26T07:00:09.038" v="19148" actId="1036"/>
        <pc:sldMkLst>
          <pc:docMk/>
          <pc:sldMk cId="2324467648" sldId="293"/>
        </pc:sldMkLst>
        <pc:spChg chg="mod">
          <ac:chgData name="Nino Philip Ramones" userId="1068934f-e3b4-4e88-ba23-4cb57230c594" providerId="ADAL" clId="{CE1A2483-E38C-48E5-BC81-7BCC41BEAE8B}" dt="2023-03-26T04:10:26.119" v="14815" actId="20577"/>
          <ac:spMkLst>
            <pc:docMk/>
            <pc:sldMk cId="2324467648" sldId="293"/>
            <ac:spMk id="2" creationId="{05373617-D585-BAF0-0B5B-D2CF324A4D6B}"/>
          </ac:spMkLst>
        </pc:spChg>
        <pc:spChg chg="add mod">
          <ac:chgData name="Nino Philip Ramones" userId="1068934f-e3b4-4e88-ba23-4cb57230c594" providerId="ADAL" clId="{CE1A2483-E38C-48E5-BC81-7BCC41BEAE8B}" dt="2023-03-26T05:50:57.785" v="15587" actId="947"/>
          <ac:spMkLst>
            <pc:docMk/>
            <pc:sldMk cId="2324467648" sldId="293"/>
            <ac:spMk id="3" creationId="{A56FCEA2-81BB-624C-E099-8E94FE58CBD7}"/>
          </ac:spMkLst>
        </pc:spChg>
        <pc:spChg chg="mod">
          <ac:chgData name="Nino Philip Ramones" userId="1068934f-e3b4-4e88-ba23-4cb57230c594" providerId="ADAL" clId="{CE1A2483-E38C-48E5-BC81-7BCC41BEAE8B}" dt="2023-03-26T07:00:09.038" v="19148" actId="1036"/>
          <ac:spMkLst>
            <pc:docMk/>
            <pc:sldMk cId="2324467648" sldId="293"/>
            <ac:spMk id="6" creationId="{1C139C71-43D8-DA15-F46A-8598CDF1F78A}"/>
          </ac:spMkLst>
        </pc:spChg>
        <pc:spChg chg="mod">
          <ac:chgData name="Nino Philip Ramones" userId="1068934f-e3b4-4e88-ba23-4cb57230c594" providerId="ADAL" clId="{CE1A2483-E38C-48E5-BC81-7BCC41BEAE8B}" dt="2023-03-26T05:51:23.864" v="15606" actId="20577"/>
          <ac:spMkLst>
            <pc:docMk/>
            <pc:sldMk cId="2324467648" sldId="293"/>
            <ac:spMk id="12" creationId="{A03D9DDB-0911-CCC6-289E-FE03CE9C7E57}"/>
          </ac:spMkLst>
        </pc:spChg>
        <pc:spChg chg="add del mod">
          <ac:chgData name="Nino Philip Ramones" userId="1068934f-e3b4-4e88-ba23-4cb57230c594" providerId="ADAL" clId="{CE1A2483-E38C-48E5-BC81-7BCC41BEAE8B}" dt="2023-03-26T06:47:51.003" v="18823" actId="21"/>
          <ac:spMkLst>
            <pc:docMk/>
            <pc:sldMk cId="2324467648" sldId="293"/>
            <ac:spMk id="20" creationId="{72B3AEF9-3BA1-9360-DDC0-5FC0D1BA55A1}"/>
          </ac:spMkLst>
        </pc:spChg>
        <pc:spChg chg="add del mod">
          <ac:chgData name="Nino Philip Ramones" userId="1068934f-e3b4-4e88-ba23-4cb57230c594" providerId="ADAL" clId="{CE1A2483-E38C-48E5-BC81-7BCC41BEAE8B}" dt="2023-03-26T06:47:51.003" v="18823" actId="21"/>
          <ac:spMkLst>
            <pc:docMk/>
            <pc:sldMk cId="2324467648" sldId="293"/>
            <ac:spMk id="21" creationId="{E1E35B6C-DF39-C6EB-0575-B2B393AD3E67}"/>
          </ac:spMkLst>
        </pc:spChg>
        <pc:grpChg chg="add del mod">
          <ac:chgData name="Nino Philip Ramones" userId="1068934f-e3b4-4e88-ba23-4cb57230c594" providerId="ADAL" clId="{CE1A2483-E38C-48E5-BC81-7BCC41BEAE8B}" dt="2023-03-26T05:38:12.245" v="15022" actId="165"/>
          <ac:grpSpMkLst>
            <pc:docMk/>
            <pc:sldMk cId="2324467648" sldId="293"/>
            <ac:grpSpMk id="10" creationId="{CCC4F7D9-FD83-E219-D824-C05F22BBFF6F}"/>
          </ac:grpSpMkLst>
        </pc:grpChg>
        <pc:grpChg chg="add del mod topLvl">
          <ac:chgData name="Nino Philip Ramones" userId="1068934f-e3b4-4e88-ba23-4cb57230c594" providerId="ADAL" clId="{CE1A2483-E38C-48E5-BC81-7BCC41BEAE8B}" dt="2023-03-26T05:46:10.665" v="15308" actId="165"/>
          <ac:grpSpMkLst>
            <pc:docMk/>
            <pc:sldMk cId="2324467648" sldId="293"/>
            <ac:grpSpMk id="16" creationId="{6960A9BC-CE34-ADA5-95D5-5EF73BAEEE4D}"/>
          </ac:grpSpMkLst>
        </pc:grpChg>
        <pc:grpChg chg="add del mod topLvl">
          <ac:chgData name="Nino Philip Ramones" userId="1068934f-e3b4-4e88-ba23-4cb57230c594" providerId="ADAL" clId="{CE1A2483-E38C-48E5-BC81-7BCC41BEAE8B}" dt="2023-03-26T05:46:47.848" v="15331" actId="165"/>
          <ac:grpSpMkLst>
            <pc:docMk/>
            <pc:sldMk cId="2324467648" sldId="293"/>
            <ac:grpSpMk id="17" creationId="{DC896667-3A49-B68E-7618-02F23280978B}"/>
          </ac:grpSpMkLst>
        </pc:grpChg>
        <pc:grpChg chg="add del mod">
          <ac:chgData name="Nino Philip Ramones" userId="1068934f-e3b4-4e88-ba23-4cb57230c594" providerId="ADAL" clId="{CE1A2483-E38C-48E5-BC81-7BCC41BEAE8B}" dt="2023-03-26T05:45:30.228" v="15289" actId="165"/>
          <ac:grpSpMkLst>
            <pc:docMk/>
            <pc:sldMk cId="2324467648" sldId="293"/>
            <ac:grpSpMk id="18" creationId="{9E5FAA4F-3911-78DF-986C-C471E3B8356E}"/>
          </ac:grpSpMkLst>
        </pc:grpChg>
        <pc:grpChg chg="add mod">
          <ac:chgData name="Nino Philip Ramones" userId="1068934f-e3b4-4e88-ba23-4cb57230c594" providerId="ADAL" clId="{CE1A2483-E38C-48E5-BC81-7BCC41BEAE8B}" dt="2023-03-26T06:58:16.794" v="19126" actId="14100"/>
          <ac:grpSpMkLst>
            <pc:docMk/>
            <pc:sldMk cId="2324467648" sldId="293"/>
            <ac:grpSpMk id="19" creationId="{64A0DF12-0C2F-18B0-1A91-BFEA414AF42C}"/>
          </ac:grpSpMkLst>
        </pc:grpChg>
        <pc:picChg chg="del">
          <ac:chgData name="Nino Philip Ramones" userId="1068934f-e3b4-4e88-ba23-4cb57230c594" providerId="ADAL" clId="{CE1A2483-E38C-48E5-BC81-7BCC41BEAE8B}" dt="2023-03-26T04:12:01.189" v="14898" actId="478"/>
          <ac:picMkLst>
            <pc:docMk/>
            <pc:sldMk cId="2324467648" sldId="293"/>
            <ac:picMk id="4" creationId="{F80FEB30-9E07-DFAD-ECA1-FF3600E6B0A8}"/>
          </ac:picMkLst>
        </pc:picChg>
        <pc:picChg chg="add mod topLvl modCrop">
          <ac:chgData name="Nino Philip Ramones" userId="1068934f-e3b4-4e88-ba23-4cb57230c594" providerId="ADAL" clId="{CE1A2483-E38C-48E5-BC81-7BCC41BEAE8B}" dt="2023-03-26T05:46:55.284" v="15334" actId="164"/>
          <ac:picMkLst>
            <pc:docMk/>
            <pc:sldMk cId="2324467648" sldId="293"/>
            <ac:picMk id="7" creationId="{B545C364-6BC3-F5C2-9AC2-1CD83928E009}"/>
          </ac:picMkLst>
        </pc:picChg>
        <pc:picChg chg="add mod topLvl modCrop">
          <ac:chgData name="Nino Philip Ramones" userId="1068934f-e3b4-4e88-ba23-4cb57230c594" providerId="ADAL" clId="{CE1A2483-E38C-48E5-BC81-7BCC41BEAE8B}" dt="2023-03-26T05:46:55.284" v="15334" actId="164"/>
          <ac:picMkLst>
            <pc:docMk/>
            <pc:sldMk cId="2324467648" sldId="293"/>
            <ac:picMk id="9" creationId="{C908F48E-A759-C61A-230E-54FCD8D63356}"/>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3" creationId="{FF02776B-1A5F-082C-9770-26050D082E33}"/>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5" creationId="{75CBC01E-136C-2419-BFE4-5A6A51114590}"/>
          </ac:picMkLst>
        </pc:picChg>
      </pc:sldChg>
      <pc:sldChg chg="addSp delSp modSp add mod">
        <pc:chgData name="Nino Philip Ramones" userId="1068934f-e3b4-4e88-ba23-4cb57230c594" providerId="ADAL" clId="{CE1A2483-E38C-48E5-BC81-7BCC41BEAE8B}" dt="2023-03-26T07:06:33.463" v="19664" actId="20577"/>
        <pc:sldMkLst>
          <pc:docMk/>
          <pc:sldMk cId="4028002227" sldId="294"/>
        </pc:sldMkLst>
        <pc:spChg chg="mod">
          <ac:chgData name="Nino Philip Ramones" userId="1068934f-e3b4-4e88-ba23-4cb57230c594" providerId="ADAL" clId="{CE1A2483-E38C-48E5-BC81-7BCC41BEAE8B}" dt="2023-03-26T06:18:36.047" v="16721" actId="20577"/>
          <ac:spMkLst>
            <pc:docMk/>
            <pc:sldMk cId="4028002227" sldId="294"/>
            <ac:spMk id="2" creationId="{05373617-D585-BAF0-0B5B-D2CF324A4D6B}"/>
          </ac:spMkLst>
        </pc:spChg>
        <pc:spChg chg="del">
          <ac:chgData name="Nino Philip Ramones" userId="1068934f-e3b4-4e88-ba23-4cb57230c594" providerId="ADAL" clId="{CE1A2483-E38C-48E5-BC81-7BCC41BEAE8B}" dt="2023-03-26T06:18:40.296" v="16722" actId="478"/>
          <ac:spMkLst>
            <pc:docMk/>
            <pc:sldMk cId="4028002227" sldId="294"/>
            <ac:spMk id="3" creationId="{A56FCEA2-81BB-624C-E099-8E94FE58CBD7}"/>
          </ac:spMkLst>
        </pc:spChg>
        <pc:spChg chg="add del mod">
          <ac:chgData name="Nino Philip Ramones" userId="1068934f-e3b4-4e88-ba23-4cb57230c594" providerId="ADAL" clId="{CE1A2483-E38C-48E5-BC81-7BCC41BEAE8B}" dt="2023-03-26T06:23:27.757" v="16956" actId="478"/>
          <ac:spMkLst>
            <pc:docMk/>
            <pc:sldMk cId="4028002227" sldId="294"/>
            <ac:spMk id="4" creationId="{B5671102-73BC-C068-825F-9BCF0EBDCC41}"/>
          </ac:spMkLst>
        </pc:spChg>
        <pc:spChg chg="mod">
          <ac:chgData name="Nino Philip Ramones" userId="1068934f-e3b4-4e88-ba23-4cb57230c594" providerId="ADAL" clId="{CE1A2483-E38C-48E5-BC81-7BCC41BEAE8B}" dt="2023-03-26T07:06:33.463" v="19664" actId="20577"/>
          <ac:spMkLst>
            <pc:docMk/>
            <pc:sldMk cId="4028002227" sldId="294"/>
            <ac:spMk id="6" creationId="{1C139C71-43D8-DA15-F46A-8598CDF1F78A}"/>
          </ac:spMkLst>
        </pc:spChg>
        <pc:spChg chg="add mod">
          <ac:chgData name="Nino Philip Ramones" userId="1068934f-e3b4-4e88-ba23-4cb57230c594" providerId="ADAL" clId="{CE1A2483-E38C-48E5-BC81-7BCC41BEAE8B}" dt="2023-03-26T06:48:37.579" v="18836" actId="1076"/>
          <ac:spMkLst>
            <pc:docMk/>
            <pc:sldMk cId="4028002227" sldId="294"/>
            <ac:spMk id="11" creationId="{BB259863-5E41-470F-2F8D-9C0894443306}"/>
          </ac:spMkLst>
        </pc:spChg>
        <pc:spChg chg="del">
          <ac:chgData name="Nino Philip Ramones" userId="1068934f-e3b4-4e88-ba23-4cb57230c594" providerId="ADAL" clId="{CE1A2483-E38C-48E5-BC81-7BCC41BEAE8B}" dt="2023-03-26T06:18:50.917" v="16724" actId="478"/>
          <ac:spMkLst>
            <pc:docMk/>
            <pc:sldMk cId="4028002227" sldId="294"/>
            <ac:spMk id="12" creationId="{A03D9DDB-0911-CCC6-289E-FE03CE9C7E57}"/>
          </ac:spMkLst>
        </pc:spChg>
        <pc:spChg chg="add mod">
          <ac:chgData name="Nino Philip Ramones" userId="1068934f-e3b4-4e88-ba23-4cb57230c594" providerId="ADAL" clId="{CE1A2483-E38C-48E5-BC81-7BCC41BEAE8B}" dt="2023-03-26T06:48:43.698" v="18837" actId="1076"/>
          <ac:spMkLst>
            <pc:docMk/>
            <pc:sldMk cId="4028002227" sldId="294"/>
            <ac:spMk id="14" creationId="{AE9F15E5-DB4F-049D-6DDC-BC220337710B}"/>
          </ac:spMkLst>
        </pc:spChg>
        <pc:spChg chg="add mod">
          <ac:chgData name="Nino Philip Ramones" userId="1068934f-e3b4-4e88-ba23-4cb57230c594" providerId="ADAL" clId="{CE1A2483-E38C-48E5-BC81-7BCC41BEAE8B}" dt="2023-03-26T06:52:33.313" v="19085" actId="20577"/>
          <ac:spMkLst>
            <pc:docMk/>
            <pc:sldMk cId="4028002227" sldId="294"/>
            <ac:spMk id="16" creationId="{529159D4-2DC0-908C-B848-54A266606B29}"/>
          </ac:spMkLst>
        </pc:spChg>
        <pc:grpChg chg="add mod">
          <ac:chgData name="Nino Philip Ramones" userId="1068934f-e3b4-4e88-ba23-4cb57230c594" providerId="ADAL" clId="{CE1A2483-E38C-48E5-BC81-7BCC41BEAE8B}" dt="2023-03-26T06:45:28.362" v="18774" actId="1036"/>
          <ac:grpSpMkLst>
            <pc:docMk/>
            <pc:sldMk cId="4028002227" sldId="294"/>
            <ac:grpSpMk id="10" creationId="{5BF68F3A-0319-D17A-A931-C1F0C6B8B058}"/>
          </ac:grpSpMkLst>
        </pc:grpChg>
        <pc:grpChg chg="del">
          <ac:chgData name="Nino Philip Ramones" userId="1068934f-e3b4-4e88-ba23-4cb57230c594" providerId="ADAL" clId="{CE1A2483-E38C-48E5-BC81-7BCC41BEAE8B}" dt="2023-03-26T06:18:48.476" v="16723" actId="478"/>
          <ac:grpSpMkLst>
            <pc:docMk/>
            <pc:sldMk cId="4028002227" sldId="294"/>
            <ac:grpSpMk id="19" creationId="{64A0DF12-0C2F-18B0-1A91-BFEA414AF42C}"/>
          </ac:grpSpMkLst>
        </pc:grpChg>
        <pc:picChg chg="add mod modCrop">
          <ac:chgData name="Nino Philip Ramones" userId="1068934f-e3b4-4e88-ba23-4cb57230c594" providerId="ADAL" clId="{CE1A2483-E38C-48E5-BC81-7BCC41BEAE8B}" dt="2023-03-26T06:45:35.735" v="18775" actId="1036"/>
          <ac:picMkLst>
            <pc:docMk/>
            <pc:sldMk cId="4028002227" sldId="294"/>
            <ac:picMk id="5" creationId="{35FA5325-15EE-25C4-ADF7-EEF9F054AB82}"/>
          </ac:picMkLst>
        </pc:picChg>
        <pc:picChg chg="add mod modCrop">
          <ac:chgData name="Nino Philip Ramones" userId="1068934f-e3b4-4e88-ba23-4cb57230c594" providerId="ADAL" clId="{CE1A2483-E38C-48E5-BC81-7BCC41BEAE8B}" dt="2023-03-26T06:45:16.795" v="18768" actId="164"/>
          <ac:picMkLst>
            <pc:docMk/>
            <pc:sldMk cId="4028002227" sldId="294"/>
            <ac:picMk id="8" creationId="{1A55139A-FEEF-290A-DE40-47D01B1F43E6}"/>
          </ac:picMkLst>
        </pc:picChg>
      </pc:sldChg>
      <pc:sldChg chg="addSp delSp modSp add mod">
        <pc:chgData name="Nino Philip Ramones" userId="1068934f-e3b4-4e88-ba23-4cb57230c594" providerId="ADAL" clId="{CE1A2483-E38C-48E5-BC81-7BCC41BEAE8B}" dt="2023-03-26T09:20:13.937" v="28126" actId="20577"/>
        <pc:sldMkLst>
          <pc:docMk/>
          <pc:sldMk cId="4060960727" sldId="295"/>
        </pc:sldMkLst>
        <pc:spChg chg="del">
          <ac:chgData name="Nino Philip Ramones" userId="1068934f-e3b4-4e88-ba23-4cb57230c594" providerId="ADAL" clId="{CE1A2483-E38C-48E5-BC81-7BCC41BEAE8B}" dt="2023-03-26T07:00:36.777" v="19149" actId="478"/>
          <ac:spMkLst>
            <pc:docMk/>
            <pc:sldMk cId="4060960727" sldId="295"/>
            <ac:spMk id="2" creationId="{05373617-D585-BAF0-0B5B-D2CF324A4D6B}"/>
          </ac:spMkLst>
        </pc:spChg>
        <pc:spChg chg="mod">
          <ac:chgData name="Nino Philip Ramones" userId="1068934f-e3b4-4e88-ba23-4cb57230c594" providerId="ADAL" clId="{CE1A2483-E38C-48E5-BC81-7BCC41BEAE8B}" dt="2023-03-26T09:20:13.937" v="28126" actId="20577"/>
          <ac:spMkLst>
            <pc:docMk/>
            <pc:sldMk cId="4060960727" sldId="295"/>
            <ac:spMk id="6" creationId="{1C139C71-43D8-DA15-F46A-8598CDF1F78A}"/>
          </ac:spMkLst>
        </pc:spChg>
        <pc:spChg chg="del">
          <ac:chgData name="Nino Philip Ramones" userId="1068934f-e3b4-4e88-ba23-4cb57230c594" providerId="ADAL" clId="{CE1A2483-E38C-48E5-BC81-7BCC41BEAE8B}" dt="2023-03-26T07:01:55.904" v="19155" actId="478"/>
          <ac:spMkLst>
            <pc:docMk/>
            <pc:sldMk cId="4060960727" sldId="295"/>
            <ac:spMk id="11" creationId="{BB259863-5E41-470F-2F8D-9C0894443306}"/>
          </ac:spMkLst>
        </pc:spChg>
        <pc:spChg chg="add mod">
          <ac:chgData name="Nino Philip Ramones" userId="1068934f-e3b4-4e88-ba23-4cb57230c594" providerId="ADAL" clId="{CE1A2483-E38C-48E5-BC81-7BCC41BEAE8B}" dt="2023-03-26T07:42:10.628" v="21610" actId="1035"/>
          <ac:spMkLst>
            <pc:docMk/>
            <pc:sldMk cId="4060960727" sldId="295"/>
            <ac:spMk id="13" creationId="{07565725-F1FB-D6D1-837F-4B5DCF0A70C6}"/>
          </ac:spMkLst>
        </pc:spChg>
        <pc:spChg chg="del">
          <ac:chgData name="Nino Philip Ramones" userId="1068934f-e3b4-4e88-ba23-4cb57230c594" providerId="ADAL" clId="{CE1A2483-E38C-48E5-BC81-7BCC41BEAE8B}" dt="2023-03-26T07:01:55.904" v="19155" actId="478"/>
          <ac:spMkLst>
            <pc:docMk/>
            <pc:sldMk cId="4060960727" sldId="295"/>
            <ac:spMk id="14" creationId="{AE9F15E5-DB4F-049D-6DDC-BC220337710B}"/>
          </ac:spMkLst>
        </pc:spChg>
        <pc:spChg chg="add del mod">
          <ac:chgData name="Nino Philip Ramones" userId="1068934f-e3b4-4e88-ba23-4cb57230c594" providerId="ADAL" clId="{CE1A2483-E38C-48E5-BC81-7BCC41BEAE8B}" dt="2023-03-26T07:31:25.577" v="21225" actId="478"/>
          <ac:spMkLst>
            <pc:docMk/>
            <pc:sldMk cId="4060960727" sldId="295"/>
            <ac:spMk id="15" creationId="{56F73D2D-F5FD-E4BA-1A92-41A9A0C2C9A0}"/>
          </ac:spMkLst>
        </pc:spChg>
        <pc:spChg chg="mod">
          <ac:chgData name="Nino Philip Ramones" userId="1068934f-e3b4-4e88-ba23-4cb57230c594" providerId="ADAL" clId="{CE1A2483-E38C-48E5-BC81-7BCC41BEAE8B}" dt="2023-03-26T07:26:16.168" v="20787" actId="1038"/>
          <ac:spMkLst>
            <pc:docMk/>
            <pc:sldMk cId="4060960727" sldId="295"/>
            <ac:spMk id="16" creationId="{529159D4-2DC0-908C-B848-54A266606B29}"/>
          </ac:spMkLst>
        </pc:spChg>
        <pc:spChg chg="add mod">
          <ac:chgData name="Nino Philip Ramones" userId="1068934f-e3b4-4e88-ba23-4cb57230c594" providerId="ADAL" clId="{CE1A2483-E38C-48E5-BC81-7BCC41BEAE8B}" dt="2023-03-26T07:31:08.720" v="21224" actId="1076"/>
          <ac:spMkLst>
            <pc:docMk/>
            <pc:sldMk cId="4060960727" sldId="295"/>
            <ac:spMk id="17" creationId="{78847466-6959-698B-F429-0E420A417506}"/>
          </ac:spMkLst>
        </pc:spChg>
        <pc:spChg chg="add mod">
          <ac:chgData name="Nino Philip Ramones" userId="1068934f-e3b4-4e88-ba23-4cb57230c594" providerId="ADAL" clId="{CE1A2483-E38C-48E5-BC81-7BCC41BEAE8B}" dt="2023-03-26T07:31:02.395" v="21222" actId="1076"/>
          <ac:spMkLst>
            <pc:docMk/>
            <pc:sldMk cId="4060960727" sldId="295"/>
            <ac:spMk id="18" creationId="{090DCD4F-B28E-BECA-0E72-6F9C51E3458F}"/>
          </ac:spMkLst>
        </pc:spChg>
        <pc:grpChg chg="del">
          <ac:chgData name="Nino Philip Ramones" userId="1068934f-e3b4-4e88-ba23-4cb57230c594" providerId="ADAL" clId="{CE1A2483-E38C-48E5-BC81-7BCC41BEAE8B}" dt="2023-03-26T07:01:51.524" v="19154" actId="478"/>
          <ac:grpSpMkLst>
            <pc:docMk/>
            <pc:sldMk cId="4060960727" sldId="295"/>
            <ac:grpSpMk id="10" creationId="{5BF68F3A-0319-D17A-A931-C1F0C6B8B058}"/>
          </ac:grpSpMkLst>
        </pc:grpChg>
        <pc:grpChg chg="add mod">
          <ac:chgData name="Nino Philip Ramones" userId="1068934f-e3b4-4e88-ba23-4cb57230c594" providerId="ADAL" clId="{CE1A2483-E38C-48E5-BC81-7BCC41BEAE8B}" dt="2023-03-26T07:24:12.589" v="20559" actId="1035"/>
          <ac:grpSpMkLst>
            <pc:docMk/>
            <pc:sldMk cId="4060960727" sldId="295"/>
            <ac:grpSpMk id="12" creationId="{05BAAEA3-5D88-8154-9068-818D1A0CB520}"/>
          </ac:grpSpMkLst>
        </pc:grpChg>
        <pc:picChg chg="add mod">
          <ac:chgData name="Nino Philip Ramones" userId="1068934f-e3b4-4e88-ba23-4cb57230c594" providerId="ADAL" clId="{CE1A2483-E38C-48E5-BC81-7BCC41BEAE8B}" dt="2023-03-26T07:23:39.703" v="20551" actId="14100"/>
          <ac:picMkLst>
            <pc:docMk/>
            <pc:sldMk cId="4060960727" sldId="295"/>
            <ac:picMk id="4" creationId="{B197A632-FB85-A997-CB4E-3B68180C09DC}"/>
          </ac:picMkLst>
        </pc:picChg>
        <pc:picChg chg="add mod modCrop">
          <ac:chgData name="Nino Philip Ramones" userId="1068934f-e3b4-4e88-ba23-4cb57230c594" providerId="ADAL" clId="{CE1A2483-E38C-48E5-BC81-7BCC41BEAE8B}" dt="2023-03-26T07:23:52.337" v="20555" actId="164"/>
          <ac:picMkLst>
            <pc:docMk/>
            <pc:sldMk cId="4060960727" sldId="295"/>
            <ac:picMk id="7" creationId="{45B7C1C9-5589-BA98-8ACF-C8442468C910}"/>
          </ac:picMkLst>
        </pc:picChg>
        <pc:picChg chg="add mod modCrop">
          <ac:chgData name="Nino Philip Ramones" userId="1068934f-e3b4-4e88-ba23-4cb57230c594" providerId="ADAL" clId="{CE1A2483-E38C-48E5-BC81-7BCC41BEAE8B}" dt="2023-03-26T07:23:52.337" v="20555" actId="164"/>
          <ac:picMkLst>
            <pc:docMk/>
            <pc:sldMk cId="4060960727" sldId="295"/>
            <ac:picMk id="9" creationId="{92CEF692-6C1A-EF3E-786F-E853EB1A706A}"/>
          </ac:picMkLst>
        </pc:picChg>
        <pc:picChg chg="add del mod">
          <ac:chgData name="Nino Philip Ramones" userId="1068934f-e3b4-4e88-ba23-4cb57230c594" providerId="ADAL" clId="{CE1A2483-E38C-48E5-BC81-7BCC41BEAE8B}" dt="2023-03-26T07:16:57.634" v="20306" actId="478"/>
          <ac:picMkLst>
            <pc:docMk/>
            <pc:sldMk cId="4060960727" sldId="295"/>
            <ac:picMk id="5122" creationId="{03D68435-2ED3-A4C6-3C27-279734034B45}"/>
          </ac:picMkLst>
        </pc:picChg>
      </pc:sldChg>
      <pc:sldChg chg="addSp delSp modSp add mod ord">
        <pc:chgData name="Nino Philip Ramones" userId="1068934f-e3b4-4e88-ba23-4cb57230c594" providerId="ADAL" clId="{CE1A2483-E38C-48E5-BC81-7BCC41BEAE8B}" dt="2023-03-26T07:49:23.660" v="21924" actId="1036"/>
        <pc:sldMkLst>
          <pc:docMk/>
          <pc:sldMk cId="139793571" sldId="296"/>
        </pc:sldMkLst>
        <pc:spChg chg="del mod">
          <ac:chgData name="Nino Philip Ramones" userId="1068934f-e3b4-4e88-ba23-4cb57230c594" providerId="ADAL" clId="{CE1A2483-E38C-48E5-BC81-7BCC41BEAE8B}" dt="2023-03-26T07:39:15.673" v="21444" actId="478"/>
          <ac:spMkLst>
            <pc:docMk/>
            <pc:sldMk cId="139793571" sldId="296"/>
            <ac:spMk id="2" creationId="{05373617-D585-BAF0-0B5B-D2CF324A4D6B}"/>
          </ac:spMkLst>
        </pc:spChg>
        <pc:spChg chg="del">
          <ac:chgData name="Nino Philip Ramones" userId="1068934f-e3b4-4e88-ba23-4cb57230c594" providerId="ADAL" clId="{CE1A2483-E38C-48E5-BC81-7BCC41BEAE8B}" dt="2023-03-26T07:33:19.352" v="21323" actId="478"/>
          <ac:spMkLst>
            <pc:docMk/>
            <pc:sldMk cId="139793571" sldId="296"/>
            <ac:spMk id="3" creationId="{A56FCEA2-81BB-624C-E099-8E94FE58CBD7}"/>
          </ac:spMkLst>
        </pc:spChg>
        <pc:spChg chg="del">
          <ac:chgData name="Nino Philip Ramones" userId="1068934f-e3b4-4e88-ba23-4cb57230c594" providerId="ADAL" clId="{CE1A2483-E38C-48E5-BC81-7BCC41BEAE8B}" dt="2023-03-26T07:34:00.503" v="21331" actId="478"/>
          <ac:spMkLst>
            <pc:docMk/>
            <pc:sldMk cId="139793571" sldId="296"/>
            <ac:spMk id="6" creationId="{1C139C71-43D8-DA15-F46A-8598CDF1F78A}"/>
          </ac:spMkLst>
        </pc:spChg>
        <pc:spChg chg="mod">
          <ac:chgData name="Nino Philip Ramones" userId="1068934f-e3b4-4e88-ba23-4cb57230c594" providerId="ADAL" clId="{CE1A2483-E38C-48E5-BC81-7BCC41BEAE8B}" dt="2023-03-26T07:47:32.704" v="21890" actId="1035"/>
          <ac:spMkLst>
            <pc:docMk/>
            <pc:sldMk cId="139793571" sldId="296"/>
            <ac:spMk id="12" creationId="{A03D9DDB-0911-CCC6-289E-FE03CE9C7E57}"/>
          </ac:spMkLst>
        </pc:spChg>
        <pc:spChg chg="add mod">
          <ac:chgData name="Nino Philip Ramones" userId="1068934f-e3b4-4e88-ba23-4cb57230c594" providerId="ADAL" clId="{CE1A2483-E38C-48E5-BC81-7BCC41BEAE8B}" dt="2023-03-26T07:39:45.963" v="21454" actId="1037"/>
          <ac:spMkLst>
            <pc:docMk/>
            <pc:sldMk cId="139793571" sldId="296"/>
            <ac:spMk id="14" creationId="{3AD72C38-FC4D-F725-0285-B8C4B08CB869}"/>
          </ac:spMkLst>
        </pc:spChg>
        <pc:spChg chg="add mod">
          <ac:chgData name="Nino Philip Ramones" userId="1068934f-e3b4-4e88-ba23-4cb57230c594" providerId="ADAL" clId="{CE1A2483-E38C-48E5-BC81-7BCC41BEAE8B}" dt="2023-03-26T07:39:49.871" v="21455" actId="1035"/>
          <ac:spMkLst>
            <pc:docMk/>
            <pc:sldMk cId="139793571" sldId="296"/>
            <ac:spMk id="16" creationId="{D731C356-BEDD-81ED-E1B8-4C152F03FF24}"/>
          </ac:spMkLst>
        </pc:spChg>
        <pc:spChg chg="add mod">
          <ac:chgData name="Nino Philip Ramones" userId="1068934f-e3b4-4e88-ba23-4cb57230c594" providerId="ADAL" clId="{CE1A2483-E38C-48E5-BC81-7BCC41BEAE8B}" dt="2023-03-26T07:47:02.382" v="21884" actId="1036"/>
          <ac:spMkLst>
            <pc:docMk/>
            <pc:sldMk cId="139793571" sldId="296"/>
            <ac:spMk id="17" creationId="{8CCE19BF-04F5-5F2D-6AD4-2BA749FFDAE0}"/>
          </ac:spMkLst>
        </pc:spChg>
        <pc:spChg chg="mod">
          <ac:chgData name="Nino Philip Ramones" userId="1068934f-e3b4-4e88-ba23-4cb57230c594" providerId="ADAL" clId="{CE1A2483-E38C-48E5-BC81-7BCC41BEAE8B}" dt="2023-03-26T07:45:51.602" v="21871"/>
          <ac:spMkLst>
            <pc:docMk/>
            <pc:sldMk cId="139793571" sldId="296"/>
            <ac:spMk id="20" creationId="{11839F73-AC73-C760-B8B2-5D93B946C2CC}"/>
          </ac:spMkLst>
        </pc:spChg>
        <pc:spChg chg="mod">
          <ac:chgData name="Nino Philip Ramones" userId="1068934f-e3b4-4e88-ba23-4cb57230c594" providerId="ADAL" clId="{CE1A2483-E38C-48E5-BC81-7BCC41BEAE8B}" dt="2023-03-26T07:45:51.602" v="21871"/>
          <ac:spMkLst>
            <pc:docMk/>
            <pc:sldMk cId="139793571" sldId="296"/>
            <ac:spMk id="21" creationId="{388E3375-2F27-BAD7-226B-ED1DE347FE4E}"/>
          </ac:spMkLst>
        </pc:spChg>
        <pc:spChg chg="mod">
          <ac:chgData name="Nino Philip Ramones" userId="1068934f-e3b4-4e88-ba23-4cb57230c594" providerId="ADAL" clId="{CE1A2483-E38C-48E5-BC81-7BCC41BEAE8B}" dt="2023-03-26T07:45:51.602" v="21871"/>
          <ac:spMkLst>
            <pc:docMk/>
            <pc:sldMk cId="139793571" sldId="296"/>
            <ac:spMk id="22" creationId="{0581C36B-4646-3F73-C326-2CF9239F9A37}"/>
          </ac:spMkLst>
        </pc:spChg>
        <pc:spChg chg="mod">
          <ac:chgData name="Nino Philip Ramones" userId="1068934f-e3b4-4e88-ba23-4cb57230c594" providerId="ADAL" clId="{CE1A2483-E38C-48E5-BC81-7BCC41BEAE8B}" dt="2023-03-26T07:45:51.602" v="21871"/>
          <ac:spMkLst>
            <pc:docMk/>
            <pc:sldMk cId="139793571" sldId="296"/>
            <ac:spMk id="27" creationId="{EBD7BDAA-7B82-6F9C-77D0-D57B0303301F}"/>
          </ac:spMkLst>
        </pc:spChg>
        <pc:spChg chg="add mod">
          <ac:chgData name="Nino Philip Ramones" userId="1068934f-e3b4-4e88-ba23-4cb57230c594" providerId="ADAL" clId="{CE1A2483-E38C-48E5-BC81-7BCC41BEAE8B}" dt="2023-03-26T07:49:23.660" v="21924" actId="1036"/>
          <ac:spMkLst>
            <pc:docMk/>
            <pc:sldMk cId="139793571" sldId="296"/>
            <ac:spMk id="28" creationId="{C6032C7F-1A53-D752-42C9-4DED807FD8EE}"/>
          </ac:spMkLst>
        </pc:spChg>
        <pc:spChg chg="add mod">
          <ac:chgData name="Nino Philip Ramones" userId="1068934f-e3b4-4e88-ba23-4cb57230c594" providerId="ADAL" clId="{CE1A2483-E38C-48E5-BC81-7BCC41BEAE8B}" dt="2023-03-26T07:49:07.728" v="21920" actId="1035"/>
          <ac:spMkLst>
            <pc:docMk/>
            <pc:sldMk cId="139793571" sldId="296"/>
            <ac:spMk id="29" creationId="{A88435B6-2402-09CF-460D-282C56BAD82B}"/>
          </ac:spMkLst>
        </pc:spChg>
        <pc:grpChg chg="add mod">
          <ac:chgData name="Nino Philip Ramones" userId="1068934f-e3b4-4e88-ba23-4cb57230c594" providerId="ADAL" clId="{CE1A2483-E38C-48E5-BC81-7BCC41BEAE8B}" dt="2023-03-26T07:47:24.024" v="21889" actId="14100"/>
          <ac:grpSpMkLst>
            <pc:docMk/>
            <pc:sldMk cId="139793571" sldId="296"/>
            <ac:grpSpMk id="18" creationId="{72266120-0476-C00E-B5B0-A2113253B90C}"/>
          </ac:grpSpMkLst>
        </pc:grpChg>
        <pc:grpChg chg="del">
          <ac:chgData name="Nino Philip Ramones" userId="1068934f-e3b4-4e88-ba23-4cb57230c594" providerId="ADAL" clId="{CE1A2483-E38C-48E5-BC81-7BCC41BEAE8B}" dt="2023-03-26T07:33:21.211" v="21324" actId="478"/>
          <ac:grpSpMkLst>
            <pc:docMk/>
            <pc:sldMk cId="139793571" sldId="296"/>
            <ac:grpSpMk id="19" creationId="{64A0DF12-0C2F-18B0-1A91-BFEA414AF42C}"/>
          </ac:grpSpMkLst>
        </pc:grpChg>
        <pc:picChg chg="add mod">
          <ac:chgData name="Nino Philip Ramones" userId="1068934f-e3b4-4e88-ba23-4cb57230c594" providerId="ADAL" clId="{CE1A2483-E38C-48E5-BC81-7BCC41BEAE8B}" dt="2023-03-26T07:48:19.009" v="21896" actId="1076"/>
          <ac:picMkLst>
            <pc:docMk/>
            <pc:sldMk cId="139793571" sldId="296"/>
            <ac:picMk id="5" creationId="{5533BC3B-7AAE-6FA0-47FE-C7341C5AD242}"/>
          </ac:picMkLst>
        </pc:picChg>
        <pc:picChg chg="add mod">
          <ac:chgData name="Nino Philip Ramones" userId="1068934f-e3b4-4e88-ba23-4cb57230c594" providerId="ADAL" clId="{CE1A2483-E38C-48E5-BC81-7BCC41BEAE8B}" dt="2023-03-26T07:49:23.660" v="21924" actId="1036"/>
          <ac:picMkLst>
            <pc:docMk/>
            <pc:sldMk cId="139793571" sldId="296"/>
            <ac:picMk id="10" creationId="{AEF9EB2A-85A4-B7C6-A940-4CE8DD08674F}"/>
          </ac:picMkLst>
        </pc:picChg>
        <pc:picChg chg="add mod">
          <ac:chgData name="Nino Philip Ramones" userId="1068934f-e3b4-4e88-ba23-4cb57230c594" providerId="ADAL" clId="{CE1A2483-E38C-48E5-BC81-7BCC41BEAE8B}" dt="2023-03-26T07:48:08.219" v="21893" actId="1076"/>
          <ac:picMkLst>
            <pc:docMk/>
            <pc:sldMk cId="139793571" sldId="296"/>
            <ac:picMk id="11" creationId="{E9B420AF-5BE7-011B-A726-FC48989E11C3}"/>
          </ac:picMkLst>
        </pc:picChg>
        <pc:picChg chg="add mod">
          <ac:chgData name="Nino Philip Ramones" userId="1068934f-e3b4-4e88-ba23-4cb57230c594" providerId="ADAL" clId="{CE1A2483-E38C-48E5-BC81-7BCC41BEAE8B}" dt="2023-03-26T07:46:30.130" v="21878" actId="1037"/>
          <ac:picMkLst>
            <pc:docMk/>
            <pc:sldMk cId="139793571" sldId="296"/>
            <ac:picMk id="6146" creationId="{F1798468-537B-D812-EE75-B8289A192B7F}"/>
          </ac:picMkLst>
        </pc:picChg>
      </pc:sldChg>
      <pc:sldChg chg="addSp delSp modSp add mod ord">
        <pc:chgData name="Nino Philip Ramones" userId="1068934f-e3b4-4e88-ba23-4cb57230c594" providerId="ADAL" clId="{CE1A2483-E38C-48E5-BC81-7BCC41BEAE8B}" dt="2023-03-26T08:33:12.116" v="23901" actId="14100"/>
        <pc:sldMkLst>
          <pc:docMk/>
          <pc:sldMk cId="3948325816" sldId="297"/>
        </pc:sldMkLst>
        <pc:spChg chg="mod">
          <ac:chgData name="Nino Philip Ramones" userId="1068934f-e3b4-4e88-ba23-4cb57230c594" providerId="ADAL" clId="{CE1A2483-E38C-48E5-BC81-7BCC41BEAE8B}" dt="2023-03-26T08:22:59.921" v="23103" actId="20577"/>
          <ac:spMkLst>
            <pc:docMk/>
            <pc:sldMk cId="3948325816" sldId="297"/>
            <ac:spMk id="2" creationId="{05373617-D585-BAF0-0B5B-D2CF324A4D6B}"/>
          </ac:spMkLst>
        </pc:spChg>
        <pc:spChg chg="mod">
          <ac:chgData name="Nino Philip Ramones" userId="1068934f-e3b4-4e88-ba23-4cb57230c594" providerId="ADAL" clId="{CE1A2483-E38C-48E5-BC81-7BCC41BEAE8B}" dt="2023-03-26T08:23:08.910" v="23105" actId="14100"/>
          <ac:spMkLst>
            <pc:docMk/>
            <pc:sldMk cId="3948325816" sldId="297"/>
            <ac:spMk id="6" creationId="{1C139C71-43D8-DA15-F46A-8598CDF1F78A}"/>
          </ac:spMkLst>
        </pc:spChg>
        <pc:spChg chg="mod">
          <ac:chgData name="Nino Philip Ramones" userId="1068934f-e3b4-4e88-ba23-4cb57230c594" providerId="ADAL" clId="{CE1A2483-E38C-48E5-BC81-7BCC41BEAE8B}" dt="2023-03-26T08:25:39.407" v="23196" actId="1036"/>
          <ac:spMkLst>
            <pc:docMk/>
            <pc:sldMk cId="3948325816" sldId="297"/>
            <ac:spMk id="8" creationId="{39088E25-DA30-5952-1F56-05AF9F5E2157}"/>
          </ac:spMkLst>
        </pc:spChg>
        <pc:spChg chg="mod">
          <ac:chgData name="Nino Philip Ramones" userId="1068934f-e3b4-4e88-ba23-4cb57230c594" providerId="ADAL" clId="{CE1A2483-E38C-48E5-BC81-7BCC41BEAE8B}" dt="2023-03-26T08:25:01.804" v="23192" actId="1076"/>
          <ac:spMkLst>
            <pc:docMk/>
            <pc:sldMk cId="3948325816" sldId="297"/>
            <ac:spMk id="12" creationId="{A03D9DDB-0911-CCC6-289E-FE03CE9C7E57}"/>
          </ac:spMkLst>
        </pc:spChg>
        <pc:spChg chg="add del mod">
          <ac:chgData name="Nino Philip Ramones" userId="1068934f-e3b4-4e88-ba23-4cb57230c594" providerId="ADAL" clId="{CE1A2483-E38C-48E5-BC81-7BCC41BEAE8B}" dt="2023-03-26T08:20:48.356" v="23043" actId="478"/>
          <ac:spMkLst>
            <pc:docMk/>
            <pc:sldMk cId="3948325816" sldId="297"/>
            <ac:spMk id="13" creationId="{50E2FF40-A7DC-AB1F-23B9-54CA8137EEFF}"/>
          </ac:spMkLst>
        </pc:spChg>
        <pc:spChg chg="mod">
          <ac:chgData name="Nino Philip Ramones" userId="1068934f-e3b4-4e88-ba23-4cb57230c594" providerId="ADAL" clId="{CE1A2483-E38C-48E5-BC81-7BCC41BEAE8B}" dt="2023-03-26T08:25:18.239" v="23193"/>
          <ac:spMkLst>
            <pc:docMk/>
            <pc:sldMk cId="3948325816" sldId="297"/>
            <ac:spMk id="16" creationId="{B6259BF4-B02A-3530-2266-64137DF9EC5C}"/>
          </ac:spMkLst>
        </pc:spChg>
        <pc:spChg chg="mod">
          <ac:chgData name="Nino Philip Ramones" userId="1068934f-e3b4-4e88-ba23-4cb57230c594" providerId="ADAL" clId="{CE1A2483-E38C-48E5-BC81-7BCC41BEAE8B}" dt="2023-03-26T08:25:18.239" v="23193"/>
          <ac:spMkLst>
            <pc:docMk/>
            <pc:sldMk cId="3948325816" sldId="297"/>
            <ac:spMk id="17" creationId="{1C386029-D762-A1EC-4B30-FCC33AE7EA21}"/>
          </ac:spMkLst>
        </pc:spChg>
        <pc:spChg chg="mod">
          <ac:chgData name="Nino Philip Ramones" userId="1068934f-e3b4-4e88-ba23-4cb57230c594" providerId="ADAL" clId="{CE1A2483-E38C-48E5-BC81-7BCC41BEAE8B}" dt="2023-03-26T08:25:18.239" v="23193"/>
          <ac:spMkLst>
            <pc:docMk/>
            <pc:sldMk cId="3948325816" sldId="297"/>
            <ac:spMk id="18" creationId="{E1ED8F0E-E6B9-52DE-E82F-44247D6A2E26}"/>
          </ac:spMkLst>
        </pc:spChg>
        <pc:spChg chg="mod">
          <ac:chgData name="Nino Philip Ramones" userId="1068934f-e3b4-4e88-ba23-4cb57230c594" providerId="ADAL" clId="{CE1A2483-E38C-48E5-BC81-7BCC41BEAE8B}" dt="2023-03-26T08:25:18.239" v="23193"/>
          <ac:spMkLst>
            <pc:docMk/>
            <pc:sldMk cId="3948325816" sldId="297"/>
            <ac:spMk id="19" creationId="{5A1EEC8E-1C46-4C79-397A-948656F702E5}"/>
          </ac:spMkLst>
        </pc:spChg>
        <pc:grpChg chg="add mod">
          <ac:chgData name="Nino Philip Ramones" userId="1068934f-e3b4-4e88-ba23-4cb57230c594" providerId="ADAL" clId="{CE1A2483-E38C-48E5-BC81-7BCC41BEAE8B}" dt="2023-03-26T08:23:14.111" v="23108" actId="1036"/>
          <ac:grpSpMkLst>
            <pc:docMk/>
            <pc:sldMk cId="3948325816" sldId="297"/>
            <ac:grpSpMk id="14" creationId="{7A11D06A-C145-1D23-A0D7-F396C09102F6}"/>
          </ac:grpSpMkLst>
        </pc:grpChg>
        <pc:grpChg chg="add mod">
          <ac:chgData name="Nino Philip Ramones" userId="1068934f-e3b4-4e88-ba23-4cb57230c594" providerId="ADAL" clId="{CE1A2483-E38C-48E5-BC81-7BCC41BEAE8B}" dt="2023-03-26T08:33:12.116" v="23901" actId="14100"/>
          <ac:grpSpMkLst>
            <pc:docMk/>
            <pc:sldMk cId="3948325816" sldId="297"/>
            <ac:grpSpMk id="15" creationId="{9DDD53A5-8FE2-12A9-B4C6-439D40C22FB2}"/>
          </ac:grpSpMkLst>
        </pc:grpChg>
        <pc:picChg chg="add mod modCrop">
          <ac:chgData name="Nino Philip Ramones" userId="1068934f-e3b4-4e88-ba23-4cb57230c594" providerId="ADAL" clId="{CE1A2483-E38C-48E5-BC81-7BCC41BEAE8B}" dt="2023-03-26T08:22:41.150" v="23086" actId="164"/>
          <ac:picMkLst>
            <pc:docMk/>
            <pc:sldMk cId="3948325816" sldId="297"/>
            <ac:picMk id="4" creationId="{79485BE0-1901-8EDC-6BAD-2F5F6B49EAC4}"/>
          </ac:picMkLst>
        </pc:picChg>
        <pc:picChg chg="del">
          <ac:chgData name="Nino Philip Ramones" userId="1068934f-e3b4-4e88-ba23-4cb57230c594" providerId="ADAL" clId="{CE1A2483-E38C-48E5-BC81-7BCC41BEAE8B}" dt="2023-03-26T08:08:36.129" v="22320" actId="478"/>
          <ac:picMkLst>
            <pc:docMk/>
            <pc:sldMk cId="3948325816" sldId="297"/>
            <ac:picMk id="5" creationId="{9C4CA27C-CA0F-BC98-6B23-53246FF191BB}"/>
          </ac:picMkLst>
        </pc:picChg>
        <pc:picChg chg="add mod ord modCrop">
          <ac:chgData name="Nino Philip Ramones" userId="1068934f-e3b4-4e88-ba23-4cb57230c594" providerId="ADAL" clId="{CE1A2483-E38C-48E5-BC81-7BCC41BEAE8B}" dt="2023-03-26T08:22:41.150" v="23086" actId="164"/>
          <ac:picMkLst>
            <pc:docMk/>
            <pc:sldMk cId="3948325816" sldId="297"/>
            <ac:picMk id="9" creationId="{38B38206-7B1B-44ED-E79F-C516BE1F6AFB}"/>
          </ac:picMkLst>
        </pc:picChg>
        <pc:picChg chg="add mod ord modCrop">
          <ac:chgData name="Nino Philip Ramones" userId="1068934f-e3b4-4e88-ba23-4cb57230c594" providerId="ADAL" clId="{CE1A2483-E38C-48E5-BC81-7BCC41BEAE8B}" dt="2023-03-26T08:22:41.150" v="23086" actId="164"/>
          <ac:picMkLst>
            <pc:docMk/>
            <pc:sldMk cId="3948325816" sldId="297"/>
            <ac:picMk id="11" creationId="{E6F79B48-748D-36C0-156F-B0F9D1FA53BA}"/>
          </ac:picMkLst>
        </pc:picChg>
        <pc:picChg chg="del mod">
          <ac:chgData name="Nino Philip Ramones" userId="1068934f-e3b4-4e88-ba23-4cb57230c594" providerId="ADAL" clId="{CE1A2483-E38C-48E5-BC81-7BCC41BEAE8B}" dt="2023-03-26T08:05:16.260" v="22006" actId="478"/>
          <ac:picMkLst>
            <pc:docMk/>
            <pc:sldMk cId="3948325816" sldId="297"/>
            <ac:picMk id="4098" creationId="{FBFF0E94-ABA5-0C9F-52A2-3D9BC0E52694}"/>
          </ac:picMkLst>
        </pc:picChg>
        <pc:picChg chg="add mod">
          <ac:chgData name="Nino Philip Ramones" userId="1068934f-e3b4-4e88-ba23-4cb57230c594" providerId="ADAL" clId="{CE1A2483-E38C-48E5-BC81-7BCC41BEAE8B}" dt="2023-03-26T08:14:23.666" v="22405" actId="465"/>
          <ac:picMkLst>
            <pc:docMk/>
            <pc:sldMk cId="3948325816" sldId="297"/>
            <ac:picMk id="7170" creationId="{EE2BF269-F20E-28D8-907D-13517B003917}"/>
          </ac:picMkLst>
        </pc:picChg>
      </pc:sldChg>
      <pc:sldChg chg="addSp delSp modSp add mod">
        <pc:chgData name="Nino Philip Ramones" userId="1068934f-e3b4-4e88-ba23-4cb57230c594" providerId="ADAL" clId="{CE1A2483-E38C-48E5-BC81-7BCC41BEAE8B}" dt="2023-03-26T09:21:56.961" v="28127" actId="2711"/>
        <pc:sldMkLst>
          <pc:docMk/>
          <pc:sldMk cId="3617745255" sldId="298"/>
        </pc:sldMkLst>
        <pc:spChg chg="add mod">
          <ac:chgData name="Nino Philip Ramones" userId="1068934f-e3b4-4e88-ba23-4cb57230c594" providerId="ADAL" clId="{CE1A2483-E38C-48E5-BC81-7BCC41BEAE8B}" dt="2023-03-26T08:29:38.251" v="23797" actId="20577"/>
          <ac:spMkLst>
            <pc:docMk/>
            <pc:sldMk cId="3617745255" sldId="298"/>
            <ac:spMk id="3" creationId="{A52D5C48-96BF-D359-55C6-4066F38E06DE}"/>
          </ac:spMkLst>
        </pc:spChg>
        <pc:spChg chg="mod">
          <ac:chgData name="Nino Philip Ramones" userId="1068934f-e3b4-4e88-ba23-4cb57230c594" providerId="ADAL" clId="{CE1A2483-E38C-48E5-BC81-7BCC41BEAE8B}" dt="2023-03-26T08:38:03.437" v="24574" actId="2711"/>
          <ac:spMkLst>
            <pc:docMk/>
            <pc:sldMk cId="3617745255" sldId="298"/>
            <ac:spMk id="6" creationId="{1C139C71-43D8-DA15-F46A-8598CDF1F78A}"/>
          </ac:spMkLst>
        </pc:spChg>
        <pc:spChg chg="del">
          <ac:chgData name="Nino Philip Ramones" userId="1068934f-e3b4-4e88-ba23-4cb57230c594" providerId="ADAL" clId="{CE1A2483-E38C-48E5-BC81-7BCC41BEAE8B}" dt="2023-03-26T08:26:15.400" v="23199" actId="478"/>
          <ac:spMkLst>
            <pc:docMk/>
            <pc:sldMk cId="3617745255" sldId="298"/>
            <ac:spMk id="8" creationId="{39088E25-DA30-5952-1F56-05AF9F5E2157}"/>
          </ac:spMkLst>
        </pc:spChg>
        <pc:spChg chg="add mod">
          <ac:chgData name="Nino Philip Ramones" userId="1068934f-e3b4-4e88-ba23-4cb57230c594" providerId="ADAL" clId="{CE1A2483-E38C-48E5-BC81-7BCC41BEAE8B}" dt="2023-03-26T09:21:56.961" v="28127" actId="2711"/>
          <ac:spMkLst>
            <pc:docMk/>
            <pc:sldMk cId="3617745255" sldId="298"/>
            <ac:spMk id="10" creationId="{5E627872-F5F6-2FC3-56BA-A2B8784E1E6B}"/>
          </ac:spMkLst>
        </pc:spChg>
        <pc:spChg chg="mod topLvl">
          <ac:chgData name="Nino Philip Ramones" userId="1068934f-e3b4-4e88-ba23-4cb57230c594" providerId="ADAL" clId="{CE1A2483-E38C-48E5-BC81-7BCC41BEAE8B}" dt="2023-03-26T08:47:08.840" v="24972" actId="164"/>
          <ac:spMkLst>
            <pc:docMk/>
            <pc:sldMk cId="3617745255" sldId="298"/>
            <ac:spMk id="12" creationId="{A03D9DDB-0911-CCC6-289E-FE03CE9C7E57}"/>
          </ac:spMkLst>
        </pc:spChg>
        <pc:grpChg chg="add mod">
          <ac:chgData name="Nino Philip Ramones" userId="1068934f-e3b4-4e88-ba23-4cb57230c594" providerId="ADAL" clId="{CE1A2483-E38C-48E5-BC81-7BCC41BEAE8B}" dt="2023-03-26T08:47:10.016" v="24973" actId="1035"/>
          <ac:grpSpMkLst>
            <pc:docMk/>
            <pc:sldMk cId="3617745255" sldId="298"/>
            <ac:grpSpMk id="13" creationId="{D8ABF726-798A-6193-7AF7-459A5F638F2B}"/>
          </ac:grpSpMkLst>
        </pc:grpChg>
        <pc:grpChg chg="add del">
          <ac:chgData name="Nino Philip Ramones" userId="1068934f-e3b4-4e88-ba23-4cb57230c594" providerId="ADAL" clId="{CE1A2483-E38C-48E5-BC81-7BCC41BEAE8B}" dt="2023-03-26T08:26:24.473" v="23202" actId="478"/>
          <ac:grpSpMkLst>
            <pc:docMk/>
            <pc:sldMk cId="3617745255" sldId="298"/>
            <ac:grpSpMk id="14" creationId="{7A11D06A-C145-1D23-A0D7-F396C09102F6}"/>
          </ac:grpSpMkLst>
        </pc:grpChg>
        <pc:grpChg chg="del">
          <ac:chgData name="Nino Philip Ramones" userId="1068934f-e3b4-4e88-ba23-4cb57230c594" providerId="ADAL" clId="{CE1A2483-E38C-48E5-BC81-7BCC41BEAE8B}" dt="2023-03-26T08:26:11.028" v="23198" actId="478"/>
          <ac:grpSpMkLst>
            <pc:docMk/>
            <pc:sldMk cId="3617745255" sldId="298"/>
            <ac:grpSpMk id="15" creationId="{9DDD53A5-8FE2-12A9-B4C6-439D40C22FB2}"/>
          </ac:grpSpMkLst>
        </pc:grpChg>
        <pc:picChg chg="del">
          <ac:chgData name="Nino Philip Ramones" userId="1068934f-e3b4-4e88-ba23-4cb57230c594" providerId="ADAL" clId="{CE1A2483-E38C-48E5-BC81-7BCC41BEAE8B}" dt="2023-03-26T08:26:24.473" v="23202" actId="478"/>
          <ac:picMkLst>
            <pc:docMk/>
            <pc:sldMk cId="3617745255" sldId="298"/>
            <ac:picMk id="4" creationId="{79485BE0-1901-8EDC-6BAD-2F5F6B49EAC4}"/>
          </ac:picMkLst>
        </pc:picChg>
        <pc:picChg chg="add mod modCrop">
          <ac:chgData name="Nino Philip Ramones" userId="1068934f-e3b4-4e88-ba23-4cb57230c594" providerId="ADAL" clId="{CE1A2483-E38C-48E5-BC81-7BCC41BEAE8B}" dt="2023-03-26T08:47:08.840" v="24972" actId="164"/>
          <ac:picMkLst>
            <pc:docMk/>
            <pc:sldMk cId="3617745255" sldId="298"/>
            <ac:picMk id="7" creationId="{2AEDF41D-0816-C4BA-654A-AF86A271BFE4}"/>
          </ac:picMkLst>
        </pc:picChg>
        <pc:picChg chg="del">
          <ac:chgData name="Nino Philip Ramones" userId="1068934f-e3b4-4e88-ba23-4cb57230c594" providerId="ADAL" clId="{CE1A2483-E38C-48E5-BC81-7BCC41BEAE8B}" dt="2023-03-26T08:26:24.473" v="23202" actId="478"/>
          <ac:picMkLst>
            <pc:docMk/>
            <pc:sldMk cId="3617745255" sldId="298"/>
            <ac:picMk id="9" creationId="{38B38206-7B1B-44ED-E79F-C516BE1F6AFB}"/>
          </ac:picMkLst>
        </pc:picChg>
        <pc:picChg chg="del topLvl">
          <ac:chgData name="Nino Philip Ramones" userId="1068934f-e3b4-4e88-ba23-4cb57230c594" providerId="ADAL" clId="{CE1A2483-E38C-48E5-BC81-7BCC41BEAE8B}" dt="2023-03-26T08:26:24.473" v="23202" actId="478"/>
          <ac:picMkLst>
            <pc:docMk/>
            <pc:sldMk cId="3617745255" sldId="298"/>
            <ac:picMk id="11" creationId="{E6F79B48-748D-36C0-156F-B0F9D1FA53BA}"/>
          </ac:picMkLst>
        </pc:picChg>
        <pc:picChg chg="del">
          <ac:chgData name="Nino Philip Ramones" userId="1068934f-e3b4-4e88-ba23-4cb57230c594" providerId="ADAL" clId="{CE1A2483-E38C-48E5-BC81-7BCC41BEAE8B}" dt="2023-03-26T08:26:15.400" v="23199" actId="478"/>
          <ac:picMkLst>
            <pc:docMk/>
            <pc:sldMk cId="3617745255" sldId="298"/>
            <ac:picMk id="7170" creationId="{EE2BF269-F20E-28D8-907D-13517B003917}"/>
          </ac:picMkLst>
        </pc:picChg>
      </pc:sldChg>
      <pc:sldChg chg="addSp delSp modSp add mod">
        <pc:chgData name="Nino Philip Ramones" userId="1068934f-e3b4-4e88-ba23-4cb57230c594" providerId="ADAL" clId="{CE1A2483-E38C-48E5-BC81-7BCC41BEAE8B}" dt="2023-03-26T08:46:07.778" v="24969" actId="1035"/>
        <pc:sldMkLst>
          <pc:docMk/>
          <pc:sldMk cId="3399729785" sldId="299"/>
        </pc:sldMkLst>
        <pc:spChg chg="del">
          <ac:chgData name="Nino Philip Ramones" userId="1068934f-e3b4-4e88-ba23-4cb57230c594" providerId="ADAL" clId="{CE1A2483-E38C-48E5-BC81-7BCC41BEAE8B}" dt="2023-03-26T08:40:51.176" v="24607" actId="478"/>
          <ac:spMkLst>
            <pc:docMk/>
            <pc:sldMk cId="3399729785" sldId="299"/>
            <ac:spMk id="3" creationId="{A52D5C48-96BF-D359-55C6-4066F38E06DE}"/>
          </ac:spMkLst>
        </pc:spChg>
        <pc:spChg chg="mod">
          <ac:chgData name="Nino Philip Ramones" userId="1068934f-e3b4-4e88-ba23-4cb57230c594" providerId="ADAL" clId="{CE1A2483-E38C-48E5-BC81-7BCC41BEAE8B}" dt="2023-03-26T08:46:07.778" v="24969" actId="1035"/>
          <ac:spMkLst>
            <pc:docMk/>
            <pc:sldMk cId="3399729785" sldId="299"/>
            <ac:spMk id="6" creationId="{1C139C71-43D8-DA15-F46A-8598CDF1F78A}"/>
          </ac:spMkLst>
        </pc:spChg>
        <pc:spChg chg="del">
          <ac:chgData name="Nino Philip Ramones" userId="1068934f-e3b4-4e88-ba23-4cb57230c594" providerId="ADAL" clId="{CE1A2483-E38C-48E5-BC81-7BCC41BEAE8B}" dt="2023-03-26T08:40:48.705" v="24606" actId="478"/>
          <ac:spMkLst>
            <pc:docMk/>
            <pc:sldMk cId="3399729785" sldId="299"/>
            <ac:spMk id="10" creationId="{5E627872-F5F6-2FC3-56BA-A2B8784E1E6B}"/>
          </ac:spMkLst>
        </pc:spChg>
        <pc:spChg chg="mod">
          <ac:chgData name="Nino Philip Ramones" userId="1068934f-e3b4-4e88-ba23-4cb57230c594" providerId="ADAL" clId="{CE1A2483-E38C-48E5-BC81-7BCC41BEAE8B}" dt="2023-03-26T08:45:54.100" v="24964" actId="1036"/>
          <ac:spMkLst>
            <pc:docMk/>
            <pc:sldMk cId="3399729785" sldId="299"/>
            <ac:spMk id="12" creationId="{A03D9DDB-0911-CCC6-289E-FE03CE9C7E57}"/>
          </ac:spMkLst>
        </pc:spChg>
        <pc:grpChg chg="add mod">
          <ac:chgData name="Nino Philip Ramones" userId="1068934f-e3b4-4e88-ba23-4cb57230c594" providerId="ADAL" clId="{CE1A2483-E38C-48E5-BC81-7BCC41BEAE8B}" dt="2023-03-26T08:45:50.049" v="24960" actId="1036"/>
          <ac:grpSpMkLst>
            <pc:docMk/>
            <pc:sldMk cId="3399729785" sldId="299"/>
            <ac:grpSpMk id="11" creationId="{5D1DEC89-73AE-7EF4-9259-318FAC116808}"/>
          </ac:grpSpMkLst>
        </pc:grpChg>
        <pc:picChg chg="add mod modCrop">
          <ac:chgData name="Nino Philip Ramones" userId="1068934f-e3b4-4e88-ba23-4cb57230c594" providerId="ADAL" clId="{CE1A2483-E38C-48E5-BC81-7BCC41BEAE8B}" dt="2023-03-26T08:42:51.495" v="24634" actId="164"/>
          <ac:picMkLst>
            <pc:docMk/>
            <pc:sldMk cId="3399729785" sldId="299"/>
            <ac:picMk id="5" creationId="{E62166C1-DB8A-DF32-F97A-6781C643CB7F}"/>
          </ac:picMkLst>
        </pc:picChg>
        <pc:picChg chg="del">
          <ac:chgData name="Nino Philip Ramones" userId="1068934f-e3b4-4e88-ba23-4cb57230c594" providerId="ADAL" clId="{CE1A2483-E38C-48E5-BC81-7BCC41BEAE8B}" dt="2023-03-26T08:40:46.584" v="24605" actId="478"/>
          <ac:picMkLst>
            <pc:docMk/>
            <pc:sldMk cId="3399729785" sldId="299"/>
            <ac:picMk id="7" creationId="{2AEDF41D-0816-C4BA-654A-AF86A271BFE4}"/>
          </ac:picMkLst>
        </pc:picChg>
        <pc:picChg chg="add mod modCrop">
          <ac:chgData name="Nino Philip Ramones" userId="1068934f-e3b4-4e88-ba23-4cb57230c594" providerId="ADAL" clId="{CE1A2483-E38C-48E5-BC81-7BCC41BEAE8B}" dt="2023-03-26T08:42:51.495" v="24634" actId="164"/>
          <ac:picMkLst>
            <pc:docMk/>
            <pc:sldMk cId="3399729785" sldId="299"/>
            <ac:picMk id="9" creationId="{2F8C4264-446C-2F88-F42C-E3AF502FE382}"/>
          </ac:picMkLst>
        </pc:picChg>
      </pc:sldChg>
    </pc:docChg>
  </pc:docChgLst>
  <pc:docChgLst>
    <pc:chgData name="Nino Philip Ramones" userId="1068934f-e3b4-4e88-ba23-4cb57230c594" providerId="ADAL" clId="{45D49574-74C3-45F8-A9C9-92F151AFC845}"/>
    <pc:docChg chg="undo custSel addSld delSld modSld sldOrd">
      <pc:chgData name="Nino Philip Ramones" userId="1068934f-e3b4-4e88-ba23-4cb57230c594" providerId="ADAL" clId="{45D49574-74C3-45F8-A9C9-92F151AFC845}" dt="2023-07-02T02:28:30.496" v="6816" actId="1036"/>
      <pc:docMkLst>
        <pc:docMk/>
      </pc:docMkLst>
      <pc:sldChg chg="modSp mod">
        <pc:chgData name="Nino Philip Ramones" userId="1068934f-e3b4-4e88-ba23-4cb57230c594" providerId="ADAL" clId="{45D49574-74C3-45F8-A9C9-92F151AFC845}" dt="2023-07-01T06:01:22.193" v="35" actId="20577"/>
        <pc:sldMkLst>
          <pc:docMk/>
          <pc:sldMk cId="2902220017" sldId="260"/>
        </pc:sldMkLst>
        <pc:spChg chg="mod">
          <ac:chgData name="Nino Philip Ramones" userId="1068934f-e3b4-4e88-ba23-4cb57230c594" providerId="ADAL" clId="{45D49574-74C3-45F8-A9C9-92F151AFC845}" dt="2023-07-01T06:01:22.193" v="35" actId="20577"/>
          <ac:spMkLst>
            <pc:docMk/>
            <pc:sldMk cId="2902220017" sldId="260"/>
            <ac:spMk id="8" creationId="{E55C9784-2997-4509-E882-733A19888A3E}"/>
          </ac:spMkLst>
        </pc:spChg>
        <pc:spChg chg="mod">
          <ac:chgData name="Nino Philip Ramones" userId="1068934f-e3b4-4e88-ba23-4cb57230c594" providerId="ADAL" clId="{45D49574-74C3-45F8-A9C9-92F151AFC845}" dt="2023-07-01T06:01:12.624" v="24" actId="14100"/>
          <ac:spMkLst>
            <pc:docMk/>
            <pc:sldMk cId="2902220017" sldId="260"/>
            <ac:spMk id="14" creationId="{86CD694D-7914-A6C9-97B8-2823F7984CDE}"/>
          </ac:spMkLst>
        </pc:spChg>
      </pc:sldChg>
      <pc:sldChg chg="modSp mod">
        <pc:chgData name="Nino Philip Ramones" userId="1068934f-e3b4-4e88-ba23-4cb57230c594" providerId="ADAL" clId="{45D49574-74C3-45F8-A9C9-92F151AFC845}" dt="2023-07-02T02:27:53.239" v="6815" actId="1035"/>
        <pc:sldMkLst>
          <pc:docMk/>
          <pc:sldMk cId="4215421811" sldId="261"/>
        </pc:sldMkLst>
        <pc:spChg chg="mod">
          <ac:chgData name="Nino Philip Ramones" userId="1068934f-e3b4-4e88-ba23-4cb57230c594" providerId="ADAL" clId="{45D49574-74C3-45F8-A9C9-92F151AFC845}" dt="2023-07-01T06:01:40.897" v="61" actId="1038"/>
          <ac:spMkLst>
            <pc:docMk/>
            <pc:sldMk cId="4215421811" sldId="261"/>
            <ac:spMk id="5" creationId="{BC141F5B-906B-6265-DA38-F7E04A6C72A8}"/>
          </ac:spMkLst>
        </pc:spChg>
        <pc:spChg chg="mod">
          <ac:chgData name="Nino Philip Ramones" userId="1068934f-e3b4-4e88-ba23-4cb57230c594" providerId="ADAL" clId="{45D49574-74C3-45F8-A9C9-92F151AFC845}" dt="2023-07-01T06:03:46.337" v="377" actId="20577"/>
          <ac:spMkLst>
            <pc:docMk/>
            <pc:sldMk cId="4215421811" sldId="261"/>
            <ac:spMk id="6" creationId="{1C139C71-43D8-DA15-F46A-8598CDF1F78A}"/>
          </ac:spMkLst>
        </pc:spChg>
        <pc:spChg chg="mod">
          <ac:chgData name="Nino Philip Ramones" userId="1068934f-e3b4-4e88-ba23-4cb57230c594" providerId="ADAL" clId="{45D49574-74C3-45F8-A9C9-92F151AFC845}" dt="2023-07-02T02:27:33.390" v="6809" actId="20577"/>
          <ac:spMkLst>
            <pc:docMk/>
            <pc:sldMk cId="4215421811" sldId="261"/>
            <ac:spMk id="7" creationId="{CB143D5A-4C51-CC45-02B5-43383CAA5C50}"/>
          </ac:spMkLst>
        </pc:spChg>
        <pc:spChg chg="mod">
          <ac:chgData name="Nino Philip Ramones" userId="1068934f-e3b4-4e88-ba23-4cb57230c594" providerId="ADAL" clId="{45D49574-74C3-45F8-A9C9-92F151AFC845}" dt="2023-07-02T02:26:49.652" v="6640" actId="20577"/>
          <ac:spMkLst>
            <pc:docMk/>
            <pc:sldMk cId="4215421811" sldId="261"/>
            <ac:spMk id="10" creationId="{AA624370-42F0-82DE-228F-BC78C798D723}"/>
          </ac:spMkLst>
        </pc:spChg>
        <pc:grpChg chg="mod">
          <ac:chgData name="Nino Philip Ramones" userId="1068934f-e3b4-4e88-ba23-4cb57230c594" providerId="ADAL" clId="{45D49574-74C3-45F8-A9C9-92F151AFC845}" dt="2023-07-02T02:27:53.239" v="6815" actId="1035"/>
          <ac:grpSpMkLst>
            <pc:docMk/>
            <pc:sldMk cId="4215421811" sldId="261"/>
            <ac:grpSpMk id="9" creationId="{86565025-D585-4FE0-F5D0-00D60DC63201}"/>
          </ac:grpSpMkLst>
        </pc:grpChg>
      </pc:sldChg>
      <pc:sldChg chg="addSp delSp modSp mod">
        <pc:chgData name="Nino Philip Ramones" userId="1068934f-e3b4-4e88-ba23-4cb57230c594" providerId="ADAL" clId="{45D49574-74C3-45F8-A9C9-92F151AFC845}" dt="2023-07-02T02:25:25.425" v="6402"/>
        <pc:sldMkLst>
          <pc:docMk/>
          <pc:sldMk cId="3042634148" sldId="281"/>
        </pc:sldMkLst>
        <pc:spChg chg="mod">
          <ac:chgData name="Nino Philip Ramones" userId="1068934f-e3b4-4e88-ba23-4cb57230c594" providerId="ADAL" clId="{45D49574-74C3-45F8-A9C9-92F151AFC845}" dt="2023-07-02T02:25:25.425" v="6402"/>
          <ac:spMkLst>
            <pc:docMk/>
            <pc:sldMk cId="3042634148" sldId="281"/>
            <ac:spMk id="4" creationId="{22CA01B0-B2DF-E920-179D-6051AD114735}"/>
          </ac:spMkLst>
        </pc:spChg>
        <pc:spChg chg="mod">
          <ac:chgData name="Nino Philip Ramones" userId="1068934f-e3b4-4e88-ba23-4cb57230c594" providerId="ADAL" clId="{45D49574-74C3-45F8-A9C9-92F151AFC845}" dt="2023-07-02T02:25:25.425" v="6402"/>
          <ac:spMkLst>
            <pc:docMk/>
            <pc:sldMk cId="3042634148" sldId="281"/>
            <ac:spMk id="5" creationId="{67E0E54E-EFB0-940D-D467-5B15DC103887}"/>
          </ac:spMkLst>
        </pc:spChg>
        <pc:spChg chg="mod">
          <ac:chgData name="Nino Philip Ramones" userId="1068934f-e3b4-4e88-ba23-4cb57230c594" providerId="ADAL" clId="{45D49574-74C3-45F8-A9C9-92F151AFC845}" dt="2023-07-02T02:25:06.803" v="6400" actId="20577"/>
          <ac:spMkLst>
            <pc:docMk/>
            <pc:sldMk cId="3042634148" sldId="281"/>
            <ac:spMk id="6" creationId="{1C139C71-43D8-DA15-F46A-8598CDF1F78A}"/>
          </ac:spMkLst>
        </pc:spChg>
        <pc:spChg chg="mod">
          <ac:chgData name="Nino Philip Ramones" userId="1068934f-e3b4-4e88-ba23-4cb57230c594" providerId="ADAL" clId="{45D49574-74C3-45F8-A9C9-92F151AFC845}" dt="2023-07-02T02:25:05.357" v="6398" actId="1036"/>
          <ac:spMkLst>
            <pc:docMk/>
            <pc:sldMk cId="3042634148" sldId="281"/>
            <ac:spMk id="9" creationId="{A4C4677F-45AE-36EE-ABCE-397302091C1F}"/>
          </ac:spMkLst>
        </pc:spChg>
        <pc:spChg chg="mod">
          <ac:chgData name="Nino Philip Ramones" userId="1068934f-e3b4-4e88-ba23-4cb57230c594" providerId="ADAL" clId="{45D49574-74C3-45F8-A9C9-92F151AFC845}" dt="2023-07-02T02:25:05.357" v="6398" actId="1036"/>
          <ac:spMkLst>
            <pc:docMk/>
            <pc:sldMk cId="3042634148" sldId="281"/>
            <ac:spMk id="15" creationId="{3DE590E7-D5BC-0018-437A-AE6E15E396B6}"/>
          </ac:spMkLst>
        </pc:spChg>
        <pc:grpChg chg="add mod">
          <ac:chgData name="Nino Philip Ramones" userId="1068934f-e3b4-4e88-ba23-4cb57230c594" providerId="ADAL" clId="{45D49574-74C3-45F8-A9C9-92F151AFC845}" dt="2023-07-02T02:25:25.425" v="6402"/>
          <ac:grpSpMkLst>
            <pc:docMk/>
            <pc:sldMk cId="3042634148" sldId="281"/>
            <ac:grpSpMk id="2" creationId="{CEDD3E93-CED5-2789-BD33-3EDD4512D651}"/>
          </ac:grpSpMkLst>
        </pc:grpChg>
        <pc:grpChg chg="del">
          <ac:chgData name="Nino Philip Ramones" userId="1068934f-e3b4-4e88-ba23-4cb57230c594" providerId="ADAL" clId="{45D49574-74C3-45F8-A9C9-92F151AFC845}" dt="2023-07-02T02:25:24.943" v="6401" actId="478"/>
          <ac:grpSpMkLst>
            <pc:docMk/>
            <pc:sldMk cId="3042634148" sldId="281"/>
            <ac:grpSpMk id="19" creationId="{063FB4A0-B4C2-9DBD-350C-CC8B9CA0128B}"/>
          </ac:grpSpMkLst>
        </pc:grpChg>
        <pc:cxnChg chg="mod">
          <ac:chgData name="Nino Philip Ramones" userId="1068934f-e3b4-4e88-ba23-4cb57230c594" providerId="ADAL" clId="{45D49574-74C3-45F8-A9C9-92F151AFC845}" dt="2023-07-02T02:25:25.425" v="6402"/>
          <ac:cxnSpMkLst>
            <pc:docMk/>
            <pc:sldMk cId="3042634148" sldId="281"/>
            <ac:cxnSpMk id="3" creationId="{AD2061A5-BE9B-6BBA-36BE-F4040A93C110}"/>
          </ac:cxnSpMkLst>
        </pc:cxnChg>
      </pc:sldChg>
      <pc:sldChg chg="addSp delSp modSp mod">
        <pc:chgData name="Nino Philip Ramones" userId="1068934f-e3b4-4e88-ba23-4cb57230c594" providerId="ADAL" clId="{45D49574-74C3-45F8-A9C9-92F151AFC845}" dt="2023-07-01T06:50:59.179" v="2537" actId="33524"/>
        <pc:sldMkLst>
          <pc:docMk/>
          <pc:sldMk cId="2474797160" sldId="288"/>
        </pc:sldMkLst>
        <pc:spChg chg="mod">
          <ac:chgData name="Nino Philip Ramones" userId="1068934f-e3b4-4e88-ba23-4cb57230c594" providerId="ADAL" clId="{45D49574-74C3-45F8-A9C9-92F151AFC845}" dt="2023-07-01T06:12:27.455" v="1147" actId="20577"/>
          <ac:spMkLst>
            <pc:docMk/>
            <pc:sldMk cId="2474797160" sldId="288"/>
            <ac:spMk id="2" creationId="{05373617-D585-BAF0-0B5B-D2CF324A4D6B}"/>
          </ac:spMkLst>
        </pc:spChg>
        <pc:spChg chg="mod">
          <ac:chgData name="Nino Philip Ramones" userId="1068934f-e3b4-4e88-ba23-4cb57230c594" providerId="ADAL" clId="{45D49574-74C3-45F8-A9C9-92F151AFC845}" dt="2023-07-01T06:26:58.899" v="2258" actId="20577"/>
          <ac:spMkLst>
            <pc:docMk/>
            <pc:sldMk cId="2474797160" sldId="288"/>
            <ac:spMk id="6" creationId="{1C139C71-43D8-DA15-F46A-8598CDF1F78A}"/>
          </ac:spMkLst>
        </pc:spChg>
        <pc:spChg chg="mod">
          <ac:chgData name="Nino Philip Ramones" userId="1068934f-e3b4-4e88-ba23-4cb57230c594" providerId="ADAL" clId="{45D49574-74C3-45F8-A9C9-92F151AFC845}" dt="2023-07-01T06:01:52.331" v="63"/>
          <ac:spMkLst>
            <pc:docMk/>
            <pc:sldMk cId="2474797160" sldId="288"/>
            <ac:spMk id="11" creationId="{1CE73D8E-2F58-3B56-752F-59011E91D467}"/>
          </ac:spMkLst>
        </pc:spChg>
        <pc:spChg chg="add del mod">
          <ac:chgData name="Nino Philip Ramones" userId="1068934f-e3b4-4e88-ba23-4cb57230c594" providerId="ADAL" clId="{45D49574-74C3-45F8-A9C9-92F151AFC845}" dt="2023-07-01T06:27:28.047" v="2270" actId="1036"/>
          <ac:spMkLst>
            <pc:docMk/>
            <pc:sldMk cId="2474797160" sldId="288"/>
            <ac:spMk id="12" creationId="{A03D9DDB-0911-CCC6-289E-FE03CE9C7E57}"/>
          </ac:spMkLst>
        </pc:spChg>
        <pc:spChg chg="mod">
          <ac:chgData name="Nino Philip Ramones" userId="1068934f-e3b4-4e88-ba23-4cb57230c594" providerId="ADAL" clId="{45D49574-74C3-45F8-A9C9-92F151AFC845}" dt="2023-07-01T06:01:52.331" v="63"/>
          <ac:spMkLst>
            <pc:docMk/>
            <pc:sldMk cId="2474797160" sldId="288"/>
            <ac:spMk id="13" creationId="{064403D0-0581-86AA-D81F-4DA7FF59A40C}"/>
          </ac:spMkLst>
        </pc:spChg>
        <pc:spChg chg="add del mod">
          <ac:chgData name="Nino Philip Ramones" userId="1068934f-e3b4-4e88-ba23-4cb57230c594" providerId="ADAL" clId="{45D49574-74C3-45F8-A9C9-92F151AFC845}" dt="2023-07-01T06:10:43.716" v="1104" actId="478"/>
          <ac:spMkLst>
            <pc:docMk/>
            <pc:sldMk cId="2474797160" sldId="288"/>
            <ac:spMk id="14" creationId="{0A58561B-460D-6D28-7CD8-EC497B0F85E3}"/>
          </ac:spMkLst>
        </pc:spChg>
        <pc:spChg chg="del">
          <ac:chgData name="Nino Philip Ramones" userId="1068934f-e3b4-4e88-ba23-4cb57230c594" providerId="ADAL" clId="{45D49574-74C3-45F8-A9C9-92F151AFC845}" dt="2023-07-01T06:16:01.423" v="1700" actId="478"/>
          <ac:spMkLst>
            <pc:docMk/>
            <pc:sldMk cId="2474797160" sldId="288"/>
            <ac:spMk id="15" creationId="{91D48BB3-F4C0-2250-075E-DF4AF547866C}"/>
          </ac:spMkLst>
        </pc:spChg>
        <pc:spChg chg="add mod">
          <ac:chgData name="Nino Philip Ramones" userId="1068934f-e3b4-4e88-ba23-4cb57230c594" providerId="ADAL" clId="{45D49574-74C3-45F8-A9C9-92F151AFC845}" dt="2023-07-01T06:50:59.179" v="2537" actId="33524"/>
          <ac:spMkLst>
            <pc:docMk/>
            <pc:sldMk cId="2474797160" sldId="288"/>
            <ac:spMk id="18" creationId="{A7E5AFD1-F6B1-B2FC-4874-ABBABED498A2}"/>
          </ac:spMkLst>
        </pc:spChg>
        <pc:grpChg chg="add mod">
          <ac:chgData name="Nino Philip Ramones" userId="1068934f-e3b4-4e88-ba23-4cb57230c594" providerId="ADAL" clId="{45D49574-74C3-45F8-A9C9-92F151AFC845}" dt="2023-07-01T06:01:52.331" v="63"/>
          <ac:grpSpMkLst>
            <pc:docMk/>
            <pc:sldMk cId="2474797160" sldId="288"/>
            <ac:grpSpMk id="3" creationId="{67068572-4D97-C3DC-3FFA-DEC78008A078}"/>
          </ac:grpSpMkLst>
        </pc:grpChg>
        <pc:grpChg chg="del">
          <ac:chgData name="Nino Philip Ramones" userId="1068934f-e3b4-4e88-ba23-4cb57230c594" providerId="ADAL" clId="{45D49574-74C3-45F8-A9C9-92F151AFC845}" dt="2023-07-01T06:01:51.920" v="62" actId="478"/>
          <ac:grpSpMkLst>
            <pc:docMk/>
            <pc:sldMk cId="2474797160" sldId="288"/>
            <ac:grpSpMk id="7" creationId="{D0A2E892-AD21-25E5-45E7-7EABB1868FC3}"/>
          </ac:grpSpMkLst>
        </pc:grpChg>
        <pc:grpChg chg="del">
          <ac:chgData name="Nino Philip Ramones" userId="1068934f-e3b4-4e88-ba23-4cb57230c594" providerId="ADAL" clId="{45D49574-74C3-45F8-A9C9-92F151AFC845}" dt="2023-07-01T06:10:45.849" v="1105" actId="478"/>
          <ac:grpSpMkLst>
            <pc:docMk/>
            <pc:sldMk cId="2474797160" sldId="288"/>
            <ac:grpSpMk id="21" creationId="{3BFAB13C-09B3-E117-0C3A-0FF97E8808F5}"/>
          </ac:grpSpMkLst>
        </pc:grpChg>
        <pc:picChg chg="add del mod">
          <ac:chgData name="Nino Philip Ramones" userId="1068934f-e3b4-4e88-ba23-4cb57230c594" providerId="ADAL" clId="{45D49574-74C3-45F8-A9C9-92F151AFC845}" dt="2023-07-01T06:10:41.455" v="1103" actId="478"/>
          <ac:picMkLst>
            <pc:docMk/>
            <pc:sldMk cId="2474797160" sldId="288"/>
            <ac:picMk id="5" creationId="{D010EB69-3473-A584-4B3A-F54DCBF6B169}"/>
          </ac:picMkLst>
        </pc:picChg>
        <pc:picChg chg="add mod">
          <ac:chgData name="Nino Philip Ramones" userId="1068934f-e3b4-4e88-ba23-4cb57230c594" providerId="ADAL" clId="{45D49574-74C3-45F8-A9C9-92F151AFC845}" dt="2023-07-01T06:18:58.373" v="1711" actId="1076"/>
          <ac:picMkLst>
            <pc:docMk/>
            <pc:sldMk cId="2474797160" sldId="288"/>
            <ac:picMk id="17" creationId="{F6AA28AE-6E32-053C-E7EB-15D6249EB910}"/>
          </ac:picMkLst>
        </pc:picChg>
        <pc:cxnChg chg="mod">
          <ac:chgData name="Nino Philip Ramones" userId="1068934f-e3b4-4e88-ba23-4cb57230c594" providerId="ADAL" clId="{45D49574-74C3-45F8-A9C9-92F151AFC845}" dt="2023-07-01T06:01:52.331" v="63"/>
          <ac:cxnSpMkLst>
            <pc:docMk/>
            <pc:sldMk cId="2474797160" sldId="288"/>
            <ac:cxnSpMk id="4" creationId="{027DDBA3-182B-AFD8-5E6C-944E4D9E81E5}"/>
          </ac:cxnSpMkLst>
        </pc:cxnChg>
      </pc:sldChg>
      <pc:sldChg chg="addSp delSp modSp del mod">
        <pc:chgData name="Nino Philip Ramones" userId="1068934f-e3b4-4e88-ba23-4cb57230c594" providerId="ADAL" clId="{45D49574-74C3-45F8-A9C9-92F151AFC845}" dt="2023-07-02T02:20:43.412" v="5909" actId="47"/>
        <pc:sldMkLst>
          <pc:docMk/>
          <pc:sldMk cId="2969037122" sldId="309"/>
        </pc:sldMkLst>
        <pc:spChg chg="mod">
          <ac:chgData name="Nino Philip Ramones" userId="1068934f-e3b4-4e88-ba23-4cb57230c594" providerId="ADAL" clId="{45D49574-74C3-45F8-A9C9-92F151AFC845}" dt="2023-07-01T06:01:57.870" v="65"/>
          <ac:spMkLst>
            <pc:docMk/>
            <pc:sldMk cId="2969037122" sldId="309"/>
            <ac:spMk id="7" creationId="{89B7EADC-43BE-5DA0-5AA6-B826FD72FFBE}"/>
          </ac:spMkLst>
        </pc:spChg>
        <pc:spChg chg="mod">
          <ac:chgData name="Nino Philip Ramones" userId="1068934f-e3b4-4e88-ba23-4cb57230c594" providerId="ADAL" clId="{45D49574-74C3-45F8-A9C9-92F151AFC845}" dt="2023-07-01T06:01:57.870" v="65"/>
          <ac:spMkLst>
            <pc:docMk/>
            <pc:sldMk cId="2969037122" sldId="309"/>
            <ac:spMk id="8" creationId="{55B47275-54EF-F550-BC84-04023F2ECAEC}"/>
          </ac:spMkLst>
        </pc:spChg>
        <pc:grpChg chg="add mod">
          <ac:chgData name="Nino Philip Ramones" userId="1068934f-e3b4-4e88-ba23-4cb57230c594" providerId="ADAL" clId="{45D49574-74C3-45F8-A9C9-92F151AFC845}" dt="2023-07-01T06:01:57.870" v="65"/>
          <ac:grpSpMkLst>
            <pc:docMk/>
            <pc:sldMk cId="2969037122" sldId="309"/>
            <ac:grpSpMk id="3" creationId="{6FE0D893-C895-2112-FEC9-79A00FE5FC37}"/>
          </ac:grpSpMkLst>
        </pc:grpChg>
        <pc:grpChg chg="del">
          <ac:chgData name="Nino Philip Ramones" userId="1068934f-e3b4-4e88-ba23-4cb57230c594" providerId="ADAL" clId="{45D49574-74C3-45F8-A9C9-92F151AFC845}" dt="2023-07-01T06:01:57.125" v="64" actId="478"/>
          <ac:grpSpMkLst>
            <pc:docMk/>
            <pc:sldMk cId="2969037122" sldId="309"/>
            <ac:grpSpMk id="22" creationId="{EEDE539B-BAD7-99C7-58B2-E761D94153C6}"/>
          </ac:grpSpMkLst>
        </pc:grpChg>
        <pc:cxnChg chg="mod">
          <ac:chgData name="Nino Philip Ramones" userId="1068934f-e3b4-4e88-ba23-4cb57230c594" providerId="ADAL" clId="{45D49574-74C3-45F8-A9C9-92F151AFC845}" dt="2023-07-01T06:01:57.870" v="65"/>
          <ac:cxnSpMkLst>
            <pc:docMk/>
            <pc:sldMk cId="2969037122" sldId="309"/>
            <ac:cxnSpMk id="5" creationId="{27D23212-9040-2E4E-4366-8A98926990D1}"/>
          </ac:cxnSpMkLst>
        </pc:cxnChg>
      </pc:sldChg>
      <pc:sldChg chg="addSp delSp modSp add mod ord">
        <pc:chgData name="Nino Philip Ramones" userId="1068934f-e3b4-4e88-ba23-4cb57230c594" providerId="ADAL" clId="{45D49574-74C3-45F8-A9C9-92F151AFC845}" dt="2023-07-01T15:03:58.893" v="4134" actId="20577"/>
        <pc:sldMkLst>
          <pc:docMk/>
          <pc:sldMk cId="1728350913" sldId="310"/>
        </pc:sldMkLst>
        <pc:spChg chg="mod">
          <ac:chgData name="Nino Philip Ramones" userId="1068934f-e3b4-4e88-ba23-4cb57230c594" providerId="ADAL" clId="{45D49574-74C3-45F8-A9C9-92F151AFC845}" dt="2023-07-01T14:39:30.072" v="3076" actId="20577"/>
          <ac:spMkLst>
            <pc:docMk/>
            <pc:sldMk cId="1728350913" sldId="310"/>
            <ac:spMk id="2" creationId="{05373617-D585-BAF0-0B5B-D2CF324A4D6B}"/>
          </ac:spMkLst>
        </pc:spChg>
        <pc:spChg chg="add del mod">
          <ac:chgData name="Nino Philip Ramones" userId="1068934f-e3b4-4e88-ba23-4cb57230c594" providerId="ADAL" clId="{45D49574-74C3-45F8-A9C9-92F151AFC845}" dt="2023-07-01T15:02:34.749" v="3835" actId="20577"/>
          <ac:spMkLst>
            <pc:docMk/>
            <pc:sldMk cId="1728350913" sldId="310"/>
            <ac:spMk id="6" creationId="{1C139C71-43D8-DA15-F46A-8598CDF1F78A}"/>
          </ac:spMkLst>
        </pc:spChg>
        <pc:spChg chg="add mod">
          <ac:chgData name="Nino Philip Ramones" userId="1068934f-e3b4-4e88-ba23-4cb57230c594" providerId="ADAL" clId="{45D49574-74C3-45F8-A9C9-92F151AFC845}" dt="2023-07-01T15:03:58.893" v="4134" actId="20577"/>
          <ac:spMkLst>
            <pc:docMk/>
            <pc:sldMk cId="1728350913" sldId="310"/>
            <ac:spMk id="10" creationId="{3CF2225C-5D59-4BA4-8EE4-B28639106437}"/>
          </ac:spMkLst>
        </pc:spChg>
        <pc:spChg chg="mod">
          <ac:chgData name="Nino Philip Ramones" userId="1068934f-e3b4-4e88-ba23-4cb57230c594" providerId="ADAL" clId="{45D49574-74C3-45F8-A9C9-92F151AFC845}" dt="2023-07-01T14:59:43.795" v="3436" actId="14100"/>
          <ac:spMkLst>
            <pc:docMk/>
            <pc:sldMk cId="1728350913" sldId="310"/>
            <ac:spMk id="12" creationId="{A03D9DDB-0911-CCC6-289E-FE03CE9C7E57}"/>
          </ac:spMkLst>
        </pc:spChg>
        <pc:picChg chg="add mod">
          <ac:chgData name="Nino Philip Ramones" userId="1068934f-e3b4-4e88-ba23-4cb57230c594" providerId="ADAL" clId="{45D49574-74C3-45F8-A9C9-92F151AFC845}" dt="2023-07-01T14:59:07.299" v="3334" actId="1076"/>
          <ac:picMkLst>
            <pc:docMk/>
            <pc:sldMk cId="1728350913" sldId="310"/>
            <ac:picMk id="7" creationId="{39CBD32A-B7D7-D722-7B89-2DEA2BA427B8}"/>
          </ac:picMkLst>
        </pc:picChg>
        <pc:picChg chg="add mod">
          <ac:chgData name="Nino Philip Ramones" userId="1068934f-e3b4-4e88-ba23-4cb57230c594" providerId="ADAL" clId="{45D49574-74C3-45F8-A9C9-92F151AFC845}" dt="2023-07-01T14:59:07.299" v="3334" actId="1076"/>
          <ac:picMkLst>
            <pc:docMk/>
            <pc:sldMk cId="1728350913" sldId="310"/>
            <ac:picMk id="9" creationId="{0848791F-CFB6-0B5C-7B87-8D053C0452F3}"/>
          </ac:picMkLst>
        </pc:picChg>
        <pc:picChg chg="del">
          <ac:chgData name="Nino Philip Ramones" userId="1068934f-e3b4-4e88-ba23-4cb57230c594" providerId="ADAL" clId="{45D49574-74C3-45F8-A9C9-92F151AFC845}" dt="2023-07-01T06:28:00.927" v="2290" actId="478"/>
          <ac:picMkLst>
            <pc:docMk/>
            <pc:sldMk cId="1728350913" sldId="310"/>
            <ac:picMk id="17" creationId="{F6AA28AE-6E32-053C-E7EB-15D6249EB910}"/>
          </ac:picMkLst>
        </pc:picChg>
      </pc:sldChg>
      <pc:sldChg chg="del">
        <pc:chgData name="Nino Philip Ramones" userId="1068934f-e3b4-4e88-ba23-4cb57230c594" providerId="ADAL" clId="{45D49574-74C3-45F8-A9C9-92F151AFC845}" dt="2023-07-01T06:02:07.258" v="66" actId="47"/>
        <pc:sldMkLst>
          <pc:docMk/>
          <pc:sldMk cId="3384722998" sldId="310"/>
        </pc:sldMkLst>
      </pc:sldChg>
      <pc:sldChg chg="addSp delSp modSp add mod">
        <pc:chgData name="Nino Philip Ramones" userId="1068934f-e3b4-4e88-ba23-4cb57230c594" providerId="ADAL" clId="{45D49574-74C3-45F8-A9C9-92F151AFC845}" dt="2023-07-01T08:36:43.804" v="2912" actId="1036"/>
        <pc:sldMkLst>
          <pc:docMk/>
          <pc:sldMk cId="1585568692" sldId="311"/>
        </pc:sldMkLst>
        <pc:spChg chg="mod">
          <ac:chgData name="Nino Philip Ramones" userId="1068934f-e3b4-4e88-ba23-4cb57230c594" providerId="ADAL" clId="{45D49574-74C3-45F8-A9C9-92F151AFC845}" dt="2023-07-01T06:33:39.257" v="2336" actId="20577"/>
          <ac:spMkLst>
            <pc:docMk/>
            <pc:sldMk cId="1585568692" sldId="311"/>
            <ac:spMk id="2" creationId="{05373617-D585-BAF0-0B5B-D2CF324A4D6B}"/>
          </ac:spMkLst>
        </pc:spChg>
        <pc:spChg chg="del">
          <ac:chgData name="Nino Philip Ramones" userId="1068934f-e3b4-4e88-ba23-4cb57230c594" providerId="ADAL" clId="{45D49574-74C3-45F8-A9C9-92F151AFC845}" dt="2023-07-01T06:28:14.012" v="2294" actId="478"/>
          <ac:spMkLst>
            <pc:docMk/>
            <pc:sldMk cId="1585568692" sldId="311"/>
            <ac:spMk id="6" creationId="{1C139C71-43D8-DA15-F46A-8598CDF1F78A}"/>
          </ac:spMkLst>
        </pc:spChg>
        <pc:spChg chg="mod">
          <ac:chgData name="Nino Philip Ramones" userId="1068934f-e3b4-4e88-ba23-4cb57230c594" providerId="ADAL" clId="{45D49574-74C3-45F8-A9C9-92F151AFC845}" dt="2023-07-01T08:36:43.804" v="2912" actId="1036"/>
          <ac:spMkLst>
            <pc:docMk/>
            <pc:sldMk cId="1585568692" sldId="311"/>
            <ac:spMk id="12" creationId="{A03D9DDB-0911-CCC6-289E-FE03CE9C7E57}"/>
          </ac:spMkLst>
        </pc:spChg>
        <pc:picChg chg="add del mod">
          <ac:chgData name="Nino Philip Ramones" userId="1068934f-e3b4-4e88-ba23-4cb57230c594" providerId="ADAL" clId="{45D49574-74C3-45F8-A9C9-92F151AFC845}" dt="2023-07-01T06:32:30.945" v="2299" actId="478"/>
          <ac:picMkLst>
            <pc:docMk/>
            <pc:sldMk cId="1585568692" sldId="311"/>
            <ac:picMk id="7" creationId="{21B49B58-D48F-ED03-7D72-19080D1BFD77}"/>
          </ac:picMkLst>
        </pc:picChg>
        <pc:picChg chg="add mod">
          <ac:chgData name="Nino Philip Ramones" userId="1068934f-e3b4-4e88-ba23-4cb57230c594" providerId="ADAL" clId="{45D49574-74C3-45F8-A9C9-92F151AFC845}" dt="2023-07-01T08:36:43.804" v="2912" actId="1036"/>
          <ac:picMkLst>
            <pc:docMk/>
            <pc:sldMk cId="1585568692" sldId="311"/>
            <ac:picMk id="9" creationId="{20A433AB-658D-5583-5690-B306C4DED33D}"/>
          </ac:picMkLst>
        </pc:picChg>
        <pc:picChg chg="add mod modCrop">
          <ac:chgData name="Nino Philip Ramones" userId="1068934f-e3b4-4e88-ba23-4cb57230c594" providerId="ADAL" clId="{45D49574-74C3-45F8-A9C9-92F151AFC845}" dt="2023-07-01T08:36:43.804" v="2912" actId="1036"/>
          <ac:picMkLst>
            <pc:docMk/>
            <pc:sldMk cId="1585568692" sldId="311"/>
            <ac:picMk id="14" creationId="{2E12EFD7-7413-AFEB-93B4-B388E5CDC173}"/>
          </ac:picMkLst>
        </pc:picChg>
      </pc:sldChg>
      <pc:sldChg chg="del">
        <pc:chgData name="Nino Philip Ramones" userId="1068934f-e3b4-4e88-ba23-4cb57230c594" providerId="ADAL" clId="{45D49574-74C3-45F8-A9C9-92F151AFC845}" dt="2023-07-01T06:02:07.258" v="66" actId="47"/>
        <pc:sldMkLst>
          <pc:docMk/>
          <pc:sldMk cId="1589353897" sldId="311"/>
        </pc:sldMkLst>
      </pc:sldChg>
      <pc:sldChg chg="addSp delSp modSp add del mod">
        <pc:chgData name="Nino Philip Ramones" userId="1068934f-e3b4-4e88-ba23-4cb57230c594" providerId="ADAL" clId="{45D49574-74C3-45F8-A9C9-92F151AFC845}" dt="2023-07-01T08:36:54.119" v="2913" actId="47"/>
        <pc:sldMkLst>
          <pc:docMk/>
          <pc:sldMk cId="4277041397" sldId="312"/>
        </pc:sldMkLst>
        <pc:spChg chg="mod">
          <ac:chgData name="Nino Philip Ramones" userId="1068934f-e3b4-4e88-ba23-4cb57230c594" providerId="ADAL" clId="{45D49574-74C3-45F8-A9C9-92F151AFC845}" dt="2023-07-01T07:08:27.504" v="2739" actId="20577"/>
          <ac:spMkLst>
            <pc:docMk/>
            <pc:sldMk cId="4277041397" sldId="312"/>
            <ac:spMk id="2" creationId="{05373617-D585-BAF0-0B5B-D2CF324A4D6B}"/>
          </ac:spMkLst>
        </pc:spChg>
        <pc:spChg chg="mod">
          <ac:chgData name="Nino Philip Ramones" userId="1068934f-e3b4-4e88-ba23-4cb57230c594" providerId="ADAL" clId="{45D49574-74C3-45F8-A9C9-92F151AFC845}" dt="2023-07-01T08:36:16.670" v="2903" actId="20577"/>
          <ac:spMkLst>
            <pc:docMk/>
            <pc:sldMk cId="4277041397" sldId="312"/>
            <ac:spMk id="12" creationId="{A03D9DDB-0911-CCC6-289E-FE03CE9C7E57}"/>
          </ac:spMkLst>
        </pc:spChg>
        <pc:picChg chg="add mod">
          <ac:chgData name="Nino Philip Ramones" userId="1068934f-e3b4-4e88-ba23-4cb57230c594" providerId="ADAL" clId="{45D49574-74C3-45F8-A9C9-92F151AFC845}" dt="2023-07-01T07:09:36.027" v="2760" actId="1076"/>
          <ac:picMkLst>
            <pc:docMk/>
            <pc:sldMk cId="4277041397" sldId="312"/>
            <ac:picMk id="6" creationId="{89F65532-82F3-4D76-5B66-D24E007E0945}"/>
          </ac:picMkLst>
        </pc:picChg>
        <pc:picChg chg="add mod modCrop">
          <ac:chgData name="Nino Philip Ramones" userId="1068934f-e3b4-4e88-ba23-4cb57230c594" providerId="ADAL" clId="{45D49574-74C3-45F8-A9C9-92F151AFC845}" dt="2023-07-01T07:09:45.863" v="2761" actId="1076"/>
          <ac:picMkLst>
            <pc:docMk/>
            <pc:sldMk cId="4277041397" sldId="312"/>
            <ac:picMk id="8" creationId="{AE8CAFEE-90CE-3545-9450-3011997F3C48}"/>
          </ac:picMkLst>
        </pc:picChg>
        <pc:picChg chg="del">
          <ac:chgData name="Nino Philip Ramones" userId="1068934f-e3b4-4e88-ba23-4cb57230c594" providerId="ADAL" clId="{45D49574-74C3-45F8-A9C9-92F151AFC845}" dt="2023-07-01T07:08:31.833" v="2740" actId="478"/>
          <ac:picMkLst>
            <pc:docMk/>
            <pc:sldMk cId="4277041397" sldId="312"/>
            <ac:picMk id="9" creationId="{20A433AB-658D-5583-5690-B306C4DED33D}"/>
          </ac:picMkLst>
        </pc:picChg>
        <pc:picChg chg="del">
          <ac:chgData name="Nino Philip Ramones" userId="1068934f-e3b4-4e88-ba23-4cb57230c594" providerId="ADAL" clId="{45D49574-74C3-45F8-A9C9-92F151AFC845}" dt="2023-07-01T07:08:31.833" v="2740" actId="478"/>
          <ac:picMkLst>
            <pc:docMk/>
            <pc:sldMk cId="4277041397" sldId="312"/>
            <ac:picMk id="14" creationId="{2E12EFD7-7413-AFEB-93B4-B388E5CDC173}"/>
          </ac:picMkLst>
        </pc:picChg>
      </pc:sldChg>
      <pc:sldChg chg="addSp modSp add mod">
        <pc:chgData name="Nino Philip Ramones" userId="1068934f-e3b4-4e88-ba23-4cb57230c594" providerId="ADAL" clId="{45D49574-74C3-45F8-A9C9-92F151AFC845}" dt="2023-07-01T08:37:01.126" v="2915" actId="20577"/>
        <pc:sldMkLst>
          <pc:docMk/>
          <pc:sldMk cId="2420865492" sldId="313"/>
        </pc:sldMkLst>
        <pc:spChg chg="mod">
          <ac:chgData name="Nino Philip Ramones" userId="1068934f-e3b4-4e88-ba23-4cb57230c594" providerId="ADAL" clId="{45D49574-74C3-45F8-A9C9-92F151AFC845}" dt="2023-07-01T08:37:01.126" v="2915" actId="20577"/>
          <ac:spMkLst>
            <pc:docMk/>
            <pc:sldMk cId="2420865492" sldId="313"/>
            <ac:spMk id="12" creationId="{A03D9DDB-0911-CCC6-289E-FE03CE9C7E57}"/>
          </ac:spMkLst>
        </pc:spChg>
        <pc:picChg chg="mod">
          <ac:chgData name="Nino Philip Ramones" userId="1068934f-e3b4-4e88-ba23-4cb57230c594" providerId="ADAL" clId="{45D49574-74C3-45F8-A9C9-92F151AFC845}" dt="2023-07-01T08:32:41.550" v="2825" actId="1076"/>
          <ac:picMkLst>
            <pc:docMk/>
            <pc:sldMk cId="2420865492" sldId="313"/>
            <ac:picMk id="6" creationId="{89F65532-82F3-4D76-5B66-D24E007E0945}"/>
          </ac:picMkLst>
        </pc:picChg>
        <pc:picChg chg="add mod modCrop">
          <ac:chgData name="Nino Philip Ramones" userId="1068934f-e3b4-4e88-ba23-4cb57230c594" providerId="ADAL" clId="{45D49574-74C3-45F8-A9C9-92F151AFC845}" dt="2023-07-01T08:33:24.877" v="2832" actId="1076"/>
          <ac:picMkLst>
            <pc:docMk/>
            <pc:sldMk cId="2420865492" sldId="313"/>
            <ac:picMk id="7" creationId="{082903D1-8BA0-443B-A0F5-33AEC4A09A87}"/>
          </ac:picMkLst>
        </pc:picChg>
        <pc:picChg chg="mod">
          <ac:chgData name="Nino Philip Ramones" userId="1068934f-e3b4-4e88-ba23-4cb57230c594" providerId="ADAL" clId="{45D49574-74C3-45F8-A9C9-92F151AFC845}" dt="2023-07-01T08:32:47.078" v="2826" actId="1076"/>
          <ac:picMkLst>
            <pc:docMk/>
            <pc:sldMk cId="2420865492" sldId="313"/>
            <ac:picMk id="8" creationId="{AE8CAFEE-90CE-3545-9450-3011997F3C48}"/>
          </ac:picMkLst>
        </pc:picChg>
      </pc:sldChg>
      <pc:sldChg chg="del">
        <pc:chgData name="Nino Philip Ramones" userId="1068934f-e3b4-4e88-ba23-4cb57230c594" providerId="ADAL" clId="{45D49574-74C3-45F8-A9C9-92F151AFC845}" dt="2023-07-01T06:02:07.258" v="66" actId="47"/>
        <pc:sldMkLst>
          <pc:docMk/>
          <pc:sldMk cId="1302047843" sldId="314"/>
        </pc:sldMkLst>
      </pc:sldChg>
      <pc:sldChg chg="addSp delSp modSp add mod">
        <pc:chgData name="Nino Philip Ramones" userId="1068934f-e3b4-4e88-ba23-4cb57230c594" providerId="ADAL" clId="{45D49574-74C3-45F8-A9C9-92F151AFC845}" dt="2023-07-01T08:37:37.518" v="2952" actId="20577"/>
        <pc:sldMkLst>
          <pc:docMk/>
          <pc:sldMk cId="2295625150" sldId="314"/>
        </pc:sldMkLst>
        <pc:spChg chg="mod">
          <ac:chgData name="Nino Philip Ramones" userId="1068934f-e3b4-4e88-ba23-4cb57230c594" providerId="ADAL" clId="{45D49574-74C3-45F8-A9C9-92F151AFC845}" dt="2023-07-01T08:34:18.223" v="2870" actId="20577"/>
          <ac:spMkLst>
            <pc:docMk/>
            <pc:sldMk cId="2295625150" sldId="314"/>
            <ac:spMk id="2" creationId="{05373617-D585-BAF0-0B5B-D2CF324A4D6B}"/>
          </ac:spMkLst>
        </pc:spChg>
        <pc:spChg chg="mod">
          <ac:chgData name="Nino Philip Ramones" userId="1068934f-e3b4-4e88-ba23-4cb57230c594" providerId="ADAL" clId="{45D49574-74C3-45F8-A9C9-92F151AFC845}" dt="2023-07-01T08:37:37.518" v="2952" actId="20577"/>
          <ac:spMkLst>
            <pc:docMk/>
            <pc:sldMk cId="2295625150" sldId="314"/>
            <ac:spMk id="12" creationId="{A03D9DDB-0911-CCC6-289E-FE03CE9C7E57}"/>
          </ac:spMkLst>
        </pc:spChg>
        <pc:picChg chg="del">
          <ac:chgData name="Nino Philip Ramones" userId="1068934f-e3b4-4e88-ba23-4cb57230c594" providerId="ADAL" clId="{45D49574-74C3-45F8-A9C9-92F151AFC845}" dt="2023-07-01T08:33:49.718" v="2834" actId="478"/>
          <ac:picMkLst>
            <pc:docMk/>
            <pc:sldMk cId="2295625150" sldId="314"/>
            <ac:picMk id="6" creationId="{89F65532-82F3-4D76-5B66-D24E007E0945}"/>
          </ac:picMkLst>
        </pc:picChg>
        <pc:picChg chg="del">
          <ac:chgData name="Nino Philip Ramones" userId="1068934f-e3b4-4e88-ba23-4cb57230c594" providerId="ADAL" clId="{45D49574-74C3-45F8-A9C9-92F151AFC845}" dt="2023-07-01T08:33:49.718" v="2834" actId="478"/>
          <ac:picMkLst>
            <pc:docMk/>
            <pc:sldMk cId="2295625150" sldId="314"/>
            <ac:picMk id="7" creationId="{082903D1-8BA0-443B-A0F5-33AEC4A09A87}"/>
          </ac:picMkLst>
        </pc:picChg>
        <pc:picChg chg="del">
          <ac:chgData name="Nino Philip Ramones" userId="1068934f-e3b4-4e88-ba23-4cb57230c594" providerId="ADAL" clId="{45D49574-74C3-45F8-A9C9-92F151AFC845}" dt="2023-07-01T08:33:49.718" v="2834" actId="478"/>
          <ac:picMkLst>
            <pc:docMk/>
            <pc:sldMk cId="2295625150" sldId="314"/>
            <ac:picMk id="8" creationId="{AE8CAFEE-90CE-3545-9450-3011997F3C48}"/>
          </ac:picMkLst>
        </pc:picChg>
        <pc:picChg chg="add mod">
          <ac:chgData name="Nino Philip Ramones" userId="1068934f-e3b4-4e88-ba23-4cb57230c594" providerId="ADAL" clId="{45D49574-74C3-45F8-A9C9-92F151AFC845}" dt="2023-07-01T08:36:00.973" v="2893" actId="1076"/>
          <ac:picMkLst>
            <pc:docMk/>
            <pc:sldMk cId="2295625150" sldId="314"/>
            <ac:picMk id="9" creationId="{DF96CF34-2B6E-6872-ED5F-0CAC3FFE3AE1}"/>
          </ac:picMkLst>
        </pc:picChg>
        <pc:picChg chg="add mod modCrop">
          <ac:chgData name="Nino Philip Ramones" userId="1068934f-e3b4-4e88-ba23-4cb57230c594" providerId="ADAL" clId="{45D49574-74C3-45F8-A9C9-92F151AFC845}" dt="2023-07-01T08:35:49.563" v="2888" actId="1076"/>
          <ac:picMkLst>
            <pc:docMk/>
            <pc:sldMk cId="2295625150" sldId="314"/>
            <ac:picMk id="14" creationId="{4637D236-4A50-12A9-2EFD-7C3B3C436385}"/>
          </ac:picMkLst>
        </pc:picChg>
        <pc:picChg chg="add mod">
          <ac:chgData name="Nino Philip Ramones" userId="1068934f-e3b4-4e88-ba23-4cb57230c594" providerId="ADAL" clId="{45D49574-74C3-45F8-A9C9-92F151AFC845}" dt="2023-07-01T08:35:53.595" v="2891" actId="571"/>
          <ac:picMkLst>
            <pc:docMk/>
            <pc:sldMk cId="2295625150" sldId="314"/>
            <ac:picMk id="15" creationId="{A462AD4E-5E08-F99A-A449-F4C20849A831}"/>
          </ac:picMkLst>
        </pc:picChg>
      </pc:sldChg>
      <pc:sldChg chg="del">
        <pc:chgData name="Nino Philip Ramones" userId="1068934f-e3b4-4e88-ba23-4cb57230c594" providerId="ADAL" clId="{45D49574-74C3-45F8-A9C9-92F151AFC845}" dt="2023-07-01T06:02:07.258" v="66" actId="47"/>
        <pc:sldMkLst>
          <pc:docMk/>
          <pc:sldMk cId="485328959" sldId="315"/>
        </pc:sldMkLst>
      </pc:sldChg>
      <pc:sldChg chg="addSp delSp modSp add mod">
        <pc:chgData name="Nino Philip Ramones" userId="1068934f-e3b4-4e88-ba23-4cb57230c594" providerId="ADAL" clId="{45D49574-74C3-45F8-A9C9-92F151AFC845}" dt="2023-07-01T14:35:24.063" v="3054" actId="1035"/>
        <pc:sldMkLst>
          <pc:docMk/>
          <pc:sldMk cId="2461466610" sldId="315"/>
        </pc:sldMkLst>
        <pc:spChg chg="mod">
          <ac:chgData name="Nino Philip Ramones" userId="1068934f-e3b4-4e88-ba23-4cb57230c594" providerId="ADAL" clId="{45D49574-74C3-45F8-A9C9-92F151AFC845}" dt="2023-07-01T13:15:58.178" v="2974" actId="20577"/>
          <ac:spMkLst>
            <pc:docMk/>
            <pc:sldMk cId="2461466610" sldId="315"/>
            <ac:spMk id="2" creationId="{05373617-D585-BAF0-0B5B-D2CF324A4D6B}"/>
          </ac:spMkLst>
        </pc:spChg>
        <pc:spChg chg="mod">
          <ac:chgData name="Nino Philip Ramones" userId="1068934f-e3b4-4e88-ba23-4cb57230c594" providerId="ADAL" clId="{45D49574-74C3-45F8-A9C9-92F151AFC845}" dt="2023-07-01T14:35:24.063" v="3054" actId="1035"/>
          <ac:spMkLst>
            <pc:docMk/>
            <pc:sldMk cId="2461466610" sldId="315"/>
            <ac:spMk id="12" creationId="{A03D9DDB-0911-CCC6-289E-FE03CE9C7E57}"/>
          </ac:spMkLst>
        </pc:spChg>
        <pc:picChg chg="add mod modCrop">
          <ac:chgData name="Nino Philip Ramones" userId="1068934f-e3b4-4e88-ba23-4cb57230c594" providerId="ADAL" clId="{45D49574-74C3-45F8-A9C9-92F151AFC845}" dt="2023-07-01T14:34:45.814" v="3040" actId="1076"/>
          <ac:picMkLst>
            <pc:docMk/>
            <pc:sldMk cId="2461466610" sldId="315"/>
            <ac:picMk id="6" creationId="{73B9BD05-21C9-62FC-9377-817885474EE0}"/>
          </ac:picMkLst>
        </pc:picChg>
        <pc:picChg chg="add mod modCrop">
          <ac:chgData name="Nino Philip Ramones" userId="1068934f-e3b4-4e88-ba23-4cb57230c594" providerId="ADAL" clId="{45D49574-74C3-45F8-A9C9-92F151AFC845}" dt="2023-07-01T14:34:52.434" v="3041" actId="14100"/>
          <ac:picMkLst>
            <pc:docMk/>
            <pc:sldMk cId="2461466610" sldId="315"/>
            <ac:picMk id="8" creationId="{D30788A2-5FD2-6187-56D4-2A9309CE5571}"/>
          </ac:picMkLst>
        </pc:picChg>
        <pc:picChg chg="del">
          <ac:chgData name="Nino Philip Ramones" userId="1068934f-e3b4-4e88-ba23-4cb57230c594" providerId="ADAL" clId="{45D49574-74C3-45F8-A9C9-92F151AFC845}" dt="2023-07-01T13:16:01.940" v="2975" actId="478"/>
          <ac:picMkLst>
            <pc:docMk/>
            <pc:sldMk cId="2461466610" sldId="315"/>
            <ac:picMk id="9" creationId="{DF96CF34-2B6E-6872-ED5F-0CAC3FFE3AE1}"/>
          </ac:picMkLst>
        </pc:picChg>
        <pc:picChg chg="del">
          <ac:chgData name="Nino Philip Ramones" userId="1068934f-e3b4-4e88-ba23-4cb57230c594" providerId="ADAL" clId="{45D49574-74C3-45F8-A9C9-92F151AFC845}" dt="2023-07-01T13:16:01.940" v="2975" actId="478"/>
          <ac:picMkLst>
            <pc:docMk/>
            <pc:sldMk cId="2461466610" sldId="315"/>
            <ac:picMk id="14" creationId="{4637D236-4A50-12A9-2EFD-7C3B3C436385}"/>
          </ac:picMkLst>
        </pc:picChg>
        <pc:picChg chg="add mod">
          <ac:chgData name="Nino Philip Ramones" userId="1068934f-e3b4-4e88-ba23-4cb57230c594" providerId="ADAL" clId="{45D49574-74C3-45F8-A9C9-92F151AFC845}" dt="2023-07-01T14:34:31.117" v="3036" actId="1076"/>
          <ac:picMkLst>
            <pc:docMk/>
            <pc:sldMk cId="2461466610" sldId="315"/>
            <ac:picMk id="15" creationId="{778722F1-A2E8-D060-6546-7D2189EDB406}"/>
          </ac:picMkLst>
        </pc:picChg>
      </pc:sldChg>
      <pc:sldChg chg="addSp delSp modSp add mod">
        <pc:chgData name="Nino Philip Ramones" userId="1068934f-e3b4-4e88-ba23-4cb57230c594" providerId="ADAL" clId="{45D49574-74C3-45F8-A9C9-92F151AFC845}" dt="2023-07-02T02:23:53.603" v="6331" actId="20577"/>
        <pc:sldMkLst>
          <pc:docMk/>
          <pc:sldMk cId="2476096582" sldId="316"/>
        </pc:sldMkLst>
        <pc:spChg chg="mod">
          <ac:chgData name="Nino Philip Ramones" userId="1068934f-e3b4-4e88-ba23-4cb57230c594" providerId="ADAL" clId="{45D49574-74C3-45F8-A9C9-92F151AFC845}" dt="2023-07-02T02:23:53.603" v="6331" actId="20577"/>
          <ac:spMkLst>
            <pc:docMk/>
            <pc:sldMk cId="2476096582" sldId="316"/>
            <ac:spMk id="6" creationId="{1C139C71-43D8-DA15-F46A-8598CDF1F78A}"/>
          </ac:spMkLst>
        </pc:spChg>
        <pc:spChg chg="del">
          <ac:chgData name="Nino Philip Ramones" userId="1068934f-e3b4-4e88-ba23-4cb57230c594" providerId="ADAL" clId="{45D49574-74C3-45F8-A9C9-92F151AFC845}" dt="2023-07-01T15:04:10.867" v="4137" actId="478"/>
          <ac:spMkLst>
            <pc:docMk/>
            <pc:sldMk cId="2476096582" sldId="316"/>
            <ac:spMk id="10" creationId="{3CF2225C-5D59-4BA4-8EE4-B28639106437}"/>
          </ac:spMkLst>
        </pc:spChg>
        <pc:spChg chg="mod">
          <ac:chgData name="Nino Philip Ramones" userId="1068934f-e3b4-4e88-ba23-4cb57230c594" providerId="ADAL" clId="{45D49574-74C3-45F8-A9C9-92F151AFC845}" dt="2023-07-01T15:07:15.979" v="4251" actId="1036"/>
          <ac:spMkLst>
            <pc:docMk/>
            <pc:sldMk cId="2476096582" sldId="316"/>
            <ac:spMk id="12" creationId="{A03D9DDB-0911-CCC6-289E-FE03CE9C7E57}"/>
          </ac:spMkLst>
        </pc:spChg>
        <pc:spChg chg="add del mod">
          <ac:chgData name="Nino Philip Ramones" userId="1068934f-e3b4-4e88-ba23-4cb57230c594" providerId="ADAL" clId="{45D49574-74C3-45F8-A9C9-92F151AFC845}" dt="2023-07-01T15:09:44.839" v="4598" actId="478"/>
          <ac:spMkLst>
            <pc:docMk/>
            <pc:sldMk cId="2476096582" sldId="316"/>
            <ac:spMk id="16" creationId="{A090E353-ABDD-CA42-0DAC-9529F8256FCD}"/>
          </ac:spMkLst>
        </pc:spChg>
        <pc:picChg chg="del">
          <ac:chgData name="Nino Philip Ramones" userId="1068934f-e3b4-4e88-ba23-4cb57230c594" providerId="ADAL" clId="{45D49574-74C3-45F8-A9C9-92F151AFC845}" dt="2023-07-01T15:04:07.792" v="4136" actId="478"/>
          <ac:picMkLst>
            <pc:docMk/>
            <pc:sldMk cId="2476096582" sldId="316"/>
            <ac:picMk id="7" creationId="{39CBD32A-B7D7-D722-7B89-2DEA2BA427B8}"/>
          </ac:picMkLst>
        </pc:picChg>
        <pc:picChg chg="add del mod">
          <ac:chgData name="Nino Philip Ramones" userId="1068934f-e3b4-4e88-ba23-4cb57230c594" providerId="ADAL" clId="{45D49574-74C3-45F8-A9C9-92F151AFC845}" dt="2023-07-01T15:04:24.315" v="4142"/>
          <ac:picMkLst>
            <pc:docMk/>
            <pc:sldMk cId="2476096582" sldId="316"/>
            <ac:picMk id="8" creationId="{7C8AE232-52C4-6D15-A9FC-DD5A427A0837}"/>
          </ac:picMkLst>
        </pc:picChg>
        <pc:picChg chg="del">
          <ac:chgData name="Nino Philip Ramones" userId="1068934f-e3b4-4e88-ba23-4cb57230c594" providerId="ADAL" clId="{45D49574-74C3-45F8-A9C9-92F151AFC845}" dt="2023-07-01T15:04:07.792" v="4136" actId="478"/>
          <ac:picMkLst>
            <pc:docMk/>
            <pc:sldMk cId="2476096582" sldId="316"/>
            <ac:picMk id="9" creationId="{0848791F-CFB6-0B5C-7B87-8D053C0452F3}"/>
          </ac:picMkLst>
        </pc:picChg>
        <pc:picChg chg="add mod">
          <ac:chgData name="Nino Philip Ramones" userId="1068934f-e3b4-4e88-ba23-4cb57230c594" providerId="ADAL" clId="{45D49574-74C3-45F8-A9C9-92F151AFC845}" dt="2023-07-01T15:07:15.979" v="4251" actId="1036"/>
          <ac:picMkLst>
            <pc:docMk/>
            <pc:sldMk cId="2476096582" sldId="316"/>
            <ac:picMk id="15" creationId="{31ED7C46-275F-3342-C037-400C084A209C}"/>
          </ac:picMkLst>
        </pc:picChg>
      </pc:sldChg>
      <pc:sldChg chg="del">
        <pc:chgData name="Nino Philip Ramones" userId="1068934f-e3b4-4e88-ba23-4cb57230c594" providerId="ADAL" clId="{45D49574-74C3-45F8-A9C9-92F151AFC845}" dt="2023-07-01T06:02:07.258" v="66" actId="47"/>
        <pc:sldMkLst>
          <pc:docMk/>
          <pc:sldMk cId="4236317229" sldId="316"/>
        </pc:sldMkLst>
      </pc:sldChg>
      <pc:sldChg chg="del">
        <pc:chgData name="Nino Philip Ramones" userId="1068934f-e3b4-4e88-ba23-4cb57230c594" providerId="ADAL" clId="{45D49574-74C3-45F8-A9C9-92F151AFC845}" dt="2023-07-01T06:02:07.258" v="66" actId="47"/>
        <pc:sldMkLst>
          <pc:docMk/>
          <pc:sldMk cId="3012506997" sldId="317"/>
        </pc:sldMkLst>
      </pc:sldChg>
      <pc:sldChg chg="addSp delSp modSp add mod">
        <pc:chgData name="Nino Philip Ramones" userId="1068934f-e3b4-4e88-ba23-4cb57230c594" providerId="ADAL" clId="{45D49574-74C3-45F8-A9C9-92F151AFC845}" dt="2023-07-02T02:28:30.496" v="6816" actId="1036"/>
        <pc:sldMkLst>
          <pc:docMk/>
          <pc:sldMk cId="3408683820" sldId="317"/>
        </pc:sldMkLst>
        <pc:spChg chg="mod">
          <ac:chgData name="Nino Philip Ramones" userId="1068934f-e3b4-4e88-ba23-4cb57230c594" providerId="ADAL" clId="{45D49574-74C3-45F8-A9C9-92F151AFC845}" dt="2023-07-01T15:10:04.537" v="4617" actId="20577"/>
          <ac:spMkLst>
            <pc:docMk/>
            <pc:sldMk cId="3408683820" sldId="317"/>
            <ac:spMk id="2" creationId="{05373617-D585-BAF0-0B5B-D2CF324A4D6B}"/>
          </ac:spMkLst>
        </pc:spChg>
        <pc:spChg chg="mod">
          <ac:chgData name="Nino Philip Ramones" userId="1068934f-e3b4-4e88-ba23-4cb57230c594" providerId="ADAL" clId="{45D49574-74C3-45F8-A9C9-92F151AFC845}" dt="2023-07-02T02:20:20.259" v="5908" actId="1036"/>
          <ac:spMkLst>
            <pc:docMk/>
            <pc:sldMk cId="3408683820" sldId="317"/>
            <ac:spMk id="6" creationId="{1C139C71-43D8-DA15-F46A-8598CDF1F78A}"/>
          </ac:spMkLst>
        </pc:spChg>
        <pc:spChg chg="add mod">
          <ac:chgData name="Nino Philip Ramones" userId="1068934f-e3b4-4e88-ba23-4cb57230c594" providerId="ADAL" clId="{45D49574-74C3-45F8-A9C9-92F151AFC845}" dt="2023-07-02T02:28:30.496" v="6816" actId="1036"/>
          <ac:spMkLst>
            <pc:docMk/>
            <pc:sldMk cId="3408683820" sldId="317"/>
            <ac:spMk id="7" creationId="{F0EBB199-EC9D-FA12-5243-149D6C434639}"/>
          </ac:spMkLst>
        </pc:spChg>
        <pc:spChg chg="add mod">
          <ac:chgData name="Nino Philip Ramones" userId="1068934f-e3b4-4e88-ba23-4cb57230c594" providerId="ADAL" clId="{45D49574-74C3-45F8-A9C9-92F151AFC845}" dt="2023-07-02T02:18:29.749" v="5834" actId="20577"/>
          <ac:spMkLst>
            <pc:docMk/>
            <pc:sldMk cId="3408683820" sldId="317"/>
            <ac:spMk id="8" creationId="{9B1E04C8-3683-2D94-CEA5-84F021D7BA8A}"/>
          </ac:spMkLst>
        </pc:spChg>
        <pc:spChg chg="mod">
          <ac:chgData name="Nino Philip Ramones" userId="1068934f-e3b4-4e88-ba23-4cb57230c594" providerId="ADAL" clId="{45D49574-74C3-45F8-A9C9-92F151AFC845}" dt="2023-07-02T02:19:50.433" v="5880" actId="1035"/>
          <ac:spMkLst>
            <pc:docMk/>
            <pc:sldMk cId="3408683820" sldId="317"/>
            <ac:spMk id="12" creationId="{A03D9DDB-0911-CCC6-289E-FE03CE9C7E57}"/>
          </ac:spMkLst>
        </pc:spChg>
        <pc:picChg chg="add mod modCrop">
          <ac:chgData name="Nino Philip Ramones" userId="1068934f-e3b4-4e88-ba23-4cb57230c594" providerId="ADAL" clId="{45D49574-74C3-45F8-A9C9-92F151AFC845}" dt="2023-07-02T02:19:54.277" v="5881" actId="14100"/>
          <ac:picMkLst>
            <pc:docMk/>
            <pc:sldMk cId="3408683820" sldId="317"/>
            <ac:picMk id="5" creationId="{D984EC61-6837-AEA7-5E8B-8F2891DC9B82}"/>
          </ac:picMkLst>
        </pc:picChg>
        <pc:picChg chg="del">
          <ac:chgData name="Nino Philip Ramones" userId="1068934f-e3b4-4e88-ba23-4cb57230c594" providerId="ADAL" clId="{45D49574-74C3-45F8-A9C9-92F151AFC845}" dt="2023-07-01T15:10:06.867" v="4618" actId="478"/>
          <ac:picMkLst>
            <pc:docMk/>
            <pc:sldMk cId="3408683820" sldId="317"/>
            <ac:picMk id="15" creationId="{31ED7C46-275F-3342-C037-400C084A209C}"/>
          </ac:picMkLst>
        </pc:picChg>
      </pc:sldChg>
      <pc:sldChg chg="del">
        <pc:chgData name="Nino Philip Ramones" userId="1068934f-e3b4-4e88-ba23-4cb57230c594" providerId="ADAL" clId="{45D49574-74C3-45F8-A9C9-92F151AFC845}" dt="2023-07-01T06:02:07.258" v="66" actId="47"/>
        <pc:sldMkLst>
          <pc:docMk/>
          <pc:sldMk cId="2241062105" sldId="318"/>
        </pc:sldMkLst>
      </pc:sldChg>
    </pc:docChg>
  </pc:docChgLst>
  <pc:docChgLst>
    <pc:chgData name="Nino Philip Ramones" userId="1068934f-e3b4-4e88-ba23-4cb57230c594" providerId="ADAL" clId="{4B2DD62C-EFC1-483F-B1CB-FAA67E9DD57F}"/>
    <pc:docChg chg="undo redo custSel addSld delSld modSld sldOrd">
      <pc:chgData name="Nino Philip Ramones" userId="1068934f-e3b4-4e88-ba23-4cb57230c594" providerId="ADAL" clId="{4B2DD62C-EFC1-483F-B1CB-FAA67E9DD57F}" dt="2023-04-26T05:58:01.425" v="15608" actId="1035"/>
      <pc:docMkLst>
        <pc:docMk/>
      </pc:docMkLst>
      <pc:sldChg chg="modSp mod">
        <pc:chgData name="Nino Philip Ramones" userId="1068934f-e3b4-4e88-ba23-4cb57230c594" providerId="ADAL" clId="{4B2DD62C-EFC1-483F-B1CB-FAA67E9DD57F}" dt="2023-04-21T10:55:04.603" v="106" actId="1036"/>
        <pc:sldMkLst>
          <pc:docMk/>
          <pc:sldMk cId="2902220017" sldId="260"/>
        </pc:sldMkLst>
        <pc:spChg chg="mod">
          <ac:chgData name="Nino Philip Ramones" userId="1068934f-e3b4-4e88-ba23-4cb57230c594" providerId="ADAL" clId="{4B2DD62C-EFC1-483F-B1CB-FAA67E9DD57F}" dt="2023-04-21T10:54:34.604" v="94" actId="20577"/>
          <ac:spMkLst>
            <pc:docMk/>
            <pc:sldMk cId="2902220017" sldId="260"/>
            <ac:spMk id="8" creationId="{E55C9784-2997-4509-E882-733A19888A3E}"/>
          </ac:spMkLst>
        </pc:spChg>
        <pc:spChg chg="mod">
          <ac:chgData name="Nino Philip Ramones" userId="1068934f-e3b4-4e88-ba23-4cb57230c594" providerId="ADAL" clId="{4B2DD62C-EFC1-483F-B1CB-FAA67E9DD57F}" dt="2023-04-21T10:54:55.641" v="105" actId="1035"/>
          <ac:spMkLst>
            <pc:docMk/>
            <pc:sldMk cId="2902220017" sldId="260"/>
            <ac:spMk id="14" creationId="{86CD694D-7914-A6C9-97B8-2823F7984CDE}"/>
          </ac:spMkLst>
        </pc:spChg>
        <pc:spChg chg="mod">
          <ac:chgData name="Nino Philip Ramones" userId="1068934f-e3b4-4e88-ba23-4cb57230c594" providerId="ADAL" clId="{4B2DD62C-EFC1-483F-B1CB-FAA67E9DD57F}" dt="2023-04-21T10:55:04.603" v="106" actId="1036"/>
          <ac:spMkLst>
            <pc:docMk/>
            <pc:sldMk cId="2902220017" sldId="260"/>
            <ac:spMk id="15" creationId="{CB5AF6EE-76A6-CA9D-0627-29C15279BDC6}"/>
          </ac:spMkLst>
        </pc:spChg>
      </pc:sldChg>
      <pc:sldChg chg="modSp mod">
        <pc:chgData name="Nino Philip Ramones" userId="1068934f-e3b4-4e88-ba23-4cb57230c594" providerId="ADAL" clId="{4B2DD62C-EFC1-483F-B1CB-FAA67E9DD57F}" dt="2023-04-21T11:22:52.552" v="1251" actId="1038"/>
        <pc:sldMkLst>
          <pc:docMk/>
          <pc:sldMk cId="4215421811" sldId="261"/>
        </pc:sldMkLst>
        <pc:spChg chg="mod">
          <ac:chgData name="Nino Philip Ramones" userId="1068934f-e3b4-4e88-ba23-4cb57230c594" providerId="ADAL" clId="{4B2DD62C-EFC1-483F-B1CB-FAA67E9DD57F}" dt="2023-04-21T11:22:52.552" v="1251" actId="1038"/>
          <ac:spMkLst>
            <pc:docMk/>
            <pc:sldMk cId="4215421811" sldId="261"/>
            <ac:spMk id="5" creationId="{BC141F5B-906B-6265-DA38-F7E04A6C72A8}"/>
          </ac:spMkLst>
        </pc:spChg>
        <pc:spChg chg="mod">
          <ac:chgData name="Nino Philip Ramones" userId="1068934f-e3b4-4e88-ba23-4cb57230c594" providerId="ADAL" clId="{4B2DD62C-EFC1-483F-B1CB-FAA67E9DD57F}" dt="2023-04-21T10:59:54.840" v="474" actId="20577"/>
          <ac:spMkLst>
            <pc:docMk/>
            <pc:sldMk cId="4215421811" sldId="261"/>
            <ac:spMk id="6" creationId="{1C139C71-43D8-DA15-F46A-8598CDF1F78A}"/>
          </ac:spMkLst>
        </pc:spChg>
        <pc:spChg chg="mod">
          <ac:chgData name="Nino Philip Ramones" userId="1068934f-e3b4-4e88-ba23-4cb57230c594" providerId="ADAL" clId="{4B2DD62C-EFC1-483F-B1CB-FAA67E9DD57F}" dt="2023-04-21T11:15:34.636" v="1162" actId="20577"/>
          <ac:spMkLst>
            <pc:docMk/>
            <pc:sldMk cId="4215421811" sldId="261"/>
            <ac:spMk id="7" creationId="{CB143D5A-4C51-CC45-02B5-43383CAA5C50}"/>
          </ac:spMkLst>
        </pc:spChg>
        <pc:spChg chg="mod">
          <ac:chgData name="Nino Philip Ramones" userId="1068934f-e3b4-4e88-ba23-4cb57230c594" providerId="ADAL" clId="{4B2DD62C-EFC1-483F-B1CB-FAA67E9DD57F}" dt="2023-04-21T11:14:39.603" v="1111" actId="20577"/>
          <ac:spMkLst>
            <pc:docMk/>
            <pc:sldMk cId="4215421811" sldId="261"/>
            <ac:spMk id="10" creationId="{AA624370-42F0-82DE-228F-BC78C798D723}"/>
          </ac:spMkLst>
        </pc:spChg>
        <pc:grpChg chg="mod">
          <ac:chgData name="Nino Philip Ramones" userId="1068934f-e3b4-4e88-ba23-4cb57230c594" providerId="ADAL" clId="{4B2DD62C-EFC1-483F-B1CB-FAA67E9DD57F}" dt="2023-04-21T11:14:59.277" v="1116" actId="1035"/>
          <ac:grpSpMkLst>
            <pc:docMk/>
            <pc:sldMk cId="4215421811" sldId="261"/>
            <ac:grpSpMk id="9" creationId="{86565025-D585-4FE0-F5D0-00D60DC63201}"/>
          </ac:grpSpMkLst>
        </pc:grpChg>
        <pc:grpChg chg="mod">
          <ac:chgData name="Nino Philip Ramones" userId="1068934f-e3b4-4e88-ba23-4cb57230c594" providerId="ADAL" clId="{4B2DD62C-EFC1-483F-B1CB-FAA67E9DD57F}" dt="2023-04-21T11:14:54.539" v="1112" actId="1036"/>
          <ac:grpSpMkLst>
            <pc:docMk/>
            <pc:sldMk cId="4215421811" sldId="261"/>
            <ac:grpSpMk id="28" creationId="{1E2DCC1B-E94A-BBE8-ED0F-0C36BBB2851B}"/>
          </ac:grpSpMkLst>
        </pc:grpChg>
      </pc:sldChg>
      <pc:sldChg chg="del">
        <pc:chgData name="Nino Philip Ramones" userId="1068934f-e3b4-4e88-ba23-4cb57230c594" providerId="ADAL" clId="{4B2DD62C-EFC1-483F-B1CB-FAA67E9DD57F}" dt="2023-04-21T11:30:40.663" v="1256" actId="47"/>
        <pc:sldMkLst>
          <pc:docMk/>
          <pc:sldMk cId="3447888896" sldId="262"/>
        </pc:sldMkLst>
      </pc:sldChg>
      <pc:sldChg chg="addSp delSp modSp mod">
        <pc:chgData name="Nino Philip Ramones" userId="1068934f-e3b4-4e88-ba23-4cb57230c594" providerId="ADAL" clId="{4B2DD62C-EFC1-483F-B1CB-FAA67E9DD57F}" dt="2023-04-26T05:58:01.425" v="15608" actId="1035"/>
        <pc:sldMkLst>
          <pc:docMk/>
          <pc:sldMk cId="3042634148" sldId="281"/>
        </pc:sldMkLst>
        <pc:spChg chg="del">
          <ac:chgData name="Nino Philip Ramones" userId="1068934f-e3b4-4e88-ba23-4cb57230c594" providerId="ADAL" clId="{4B2DD62C-EFC1-483F-B1CB-FAA67E9DD57F}" dt="2023-04-21T11:23:08.480" v="1252" actId="478"/>
          <ac:spMkLst>
            <pc:docMk/>
            <pc:sldMk cId="3042634148" sldId="281"/>
            <ac:spMk id="5" creationId="{9CB76D31-2C79-0331-D6E7-2FA8BC232AF6}"/>
          </ac:spMkLst>
        </pc:spChg>
        <pc:spChg chg="mod">
          <ac:chgData name="Nino Philip Ramones" userId="1068934f-e3b4-4e88-ba23-4cb57230c594" providerId="ADAL" clId="{4B2DD62C-EFC1-483F-B1CB-FAA67E9DD57F}" dt="2023-04-26T05:57:51.723" v="15593" actId="403"/>
          <ac:spMkLst>
            <pc:docMk/>
            <pc:sldMk cId="3042634148" sldId="281"/>
            <ac:spMk id="6" creationId="{1C139C71-43D8-DA15-F46A-8598CDF1F78A}"/>
          </ac:spMkLst>
        </pc:spChg>
        <pc:spChg chg="add mod">
          <ac:chgData name="Nino Philip Ramones" userId="1068934f-e3b4-4e88-ba23-4cb57230c594" providerId="ADAL" clId="{4B2DD62C-EFC1-483F-B1CB-FAA67E9DD57F}" dt="2023-04-21T11:23:09.044" v="1253"/>
          <ac:spMkLst>
            <pc:docMk/>
            <pc:sldMk cId="3042634148" sldId="281"/>
            <ac:spMk id="7" creationId="{D171F85D-6720-4508-AFB7-D47E4F18A40C}"/>
          </ac:spMkLst>
        </pc:spChg>
        <pc:spChg chg="add mod">
          <ac:chgData name="Nino Philip Ramones" userId="1068934f-e3b4-4e88-ba23-4cb57230c594" providerId="ADAL" clId="{4B2DD62C-EFC1-483F-B1CB-FAA67E9DD57F}" dt="2023-04-26T05:58:01.425" v="15608" actId="1035"/>
          <ac:spMkLst>
            <pc:docMk/>
            <pc:sldMk cId="3042634148" sldId="281"/>
            <ac:spMk id="9" creationId="{A4C4677F-45AE-36EE-ABCE-397302091C1F}"/>
          </ac:spMkLst>
        </pc:spChg>
        <pc:spChg chg="add mod">
          <ac:chgData name="Nino Philip Ramones" userId="1068934f-e3b4-4e88-ba23-4cb57230c594" providerId="ADAL" clId="{4B2DD62C-EFC1-483F-B1CB-FAA67E9DD57F}" dt="2023-04-26T05:58:01.425" v="15608" actId="1035"/>
          <ac:spMkLst>
            <pc:docMk/>
            <pc:sldMk cId="3042634148" sldId="281"/>
            <ac:spMk id="15" creationId="{3DE590E7-D5BC-0018-437A-AE6E15E396B6}"/>
          </ac:spMkLst>
        </pc:spChg>
      </pc:sldChg>
      <pc:sldChg chg="addSp delSp modSp del mod">
        <pc:chgData name="Nino Philip Ramones" userId="1068934f-e3b4-4e88-ba23-4cb57230c594" providerId="ADAL" clId="{4B2DD62C-EFC1-483F-B1CB-FAA67E9DD57F}" dt="2023-04-26T05:56:59.501" v="15584" actId="47"/>
        <pc:sldMkLst>
          <pc:docMk/>
          <pc:sldMk cId="2124879564" sldId="282"/>
        </pc:sldMkLst>
        <pc:spChg chg="mod">
          <ac:chgData name="Nino Philip Ramones" userId="1068934f-e3b4-4e88-ba23-4cb57230c594" providerId="ADAL" clId="{4B2DD62C-EFC1-483F-B1CB-FAA67E9DD57F}" dt="2023-04-21T11:23:28.937" v="1255"/>
          <ac:spMkLst>
            <pc:docMk/>
            <pc:sldMk cId="2124879564" sldId="282"/>
            <ac:spMk id="4" creationId="{9F68CBF0-CD23-BEBD-88D8-BDB35DBECF44}"/>
          </ac:spMkLst>
        </pc:spChg>
        <pc:spChg chg="mod">
          <ac:chgData name="Nino Philip Ramones" userId="1068934f-e3b4-4e88-ba23-4cb57230c594" providerId="ADAL" clId="{4B2DD62C-EFC1-483F-B1CB-FAA67E9DD57F}" dt="2023-04-21T11:23:28.937" v="1255"/>
          <ac:spMkLst>
            <pc:docMk/>
            <pc:sldMk cId="2124879564" sldId="282"/>
            <ac:spMk id="5" creationId="{ADCD4857-BA4B-F0AD-131D-7CDB88D38F81}"/>
          </ac:spMkLst>
        </pc:spChg>
        <pc:spChg chg="del">
          <ac:chgData name="Nino Philip Ramones" userId="1068934f-e3b4-4e88-ba23-4cb57230c594" providerId="ADAL" clId="{4B2DD62C-EFC1-483F-B1CB-FAA67E9DD57F}" dt="2023-04-26T05:56:12.136" v="15512" actId="478"/>
          <ac:spMkLst>
            <pc:docMk/>
            <pc:sldMk cId="2124879564" sldId="282"/>
            <ac:spMk id="6" creationId="{1C139C71-43D8-DA15-F46A-8598CDF1F78A}"/>
          </ac:spMkLst>
        </pc:spChg>
        <pc:spChg chg="del">
          <ac:chgData name="Nino Philip Ramones" userId="1068934f-e3b4-4e88-ba23-4cb57230c594" providerId="ADAL" clId="{4B2DD62C-EFC1-483F-B1CB-FAA67E9DD57F}" dt="2023-04-26T05:56:51.910" v="15576" actId="21"/>
          <ac:spMkLst>
            <pc:docMk/>
            <pc:sldMk cId="2124879564" sldId="282"/>
            <ac:spMk id="7" creationId="{371E6B4D-82A7-5E51-F870-CD5CB44F69BE}"/>
          </ac:spMkLst>
        </pc:spChg>
        <pc:spChg chg="del">
          <ac:chgData name="Nino Philip Ramones" userId="1068934f-e3b4-4e88-ba23-4cb57230c594" providerId="ADAL" clId="{4B2DD62C-EFC1-483F-B1CB-FAA67E9DD57F}" dt="2023-04-26T05:56:12.136" v="15512" actId="478"/>
          <ac:spMkLst>
            <pc:docMk/>
            <pc:sldMk cId="2124879564" sldId="282"/>
            <ac:spMk id="8" creationId="{32B64BE8-E37B-9676-4EB5-17CAABB97627}"/>
          </ac:spMkLst>
        </pc:spChg>
        <pc:spChg chg="del mod">
          <ac:chgData name="Nino Philip Ramones" userId="1068934f-e3b4-4e88-ba23-4cb57230c594" providerId="ADAL" clId="{4B2DD62C-EFC1-483F-B1CB-FAA67E9DD57F}" dt="2023-04-26T05:56:51.910" v="15576" actId="21"/>
          <ac:spMkLst>
            <pc:docMk/>
            <pc:sldMk cId="2124879564" sldId="282"/>
            <ac:spMk id="9" creationId="{5A8CE56E-616D-7AEA-3FD6-3C2C4ED2E77D}"/>
          </ac:spMkLst>
        </pc:spChg>
        <pc:grpChg chg="add mod">
          <ac:chgData name="Nino Philip Ramones" userId="1068934f-e3b4-4e88-ba23-4cb57230c594" providerId="ADAL" clId="{4B2DD62C-EFC1-483F-B1CB-FAA67E9DD57F}" dt="2023-04-21T11:23:28.937" v="1255"/>
          <ac:grpSpMkLst>
            <pc:docMk/>
            <pc:sldMk cId="2124879564" sldId="282"/>
            <ac:grpSpMk id="2" creationId="{04029484-96F8-12A0-3AC4-59CF1479EBBE}"/>
          </ac:grpSpMkLst>
        </pc:grpChg>
        <pc:grpChg chg="del">
          <ac:chgData name="Nino Philip Ramones" userId="1068934f-e3b4-4e88-ba23-4cb57230c594" providerId="ADAL" clId="{4B2DD62C-EFC1-483F-B1CB-FAA67E9DD57F}" dt="2023-04-21T11:23:28.523" v="1254" actId="478"/>
          <ac:grpSpMkLst>
            <pc:docMk/>
            <pc:sldMk cId="2124879564" sldId="282"/>
            <ac:grpSpMk id="17" creationId="{BFFA929E-84CD-1FBE-F02F-C2D7746FEE95}"/>
          </ac:grpSpMkLst>
        </pc:grpChg>
        <pc:cxnChg chg="mod">
          <ac:chgData name="Nino Philip Ramones" userId="1068934f-e3b4-4e88-ba23-4cb57230c594" providerId="ADAL" clId="{4B2DD62C-EFC1-483F-B1CB-FAA67E9DD57F}" dt="2023-04-21T11:23:28.937" v="1255"/>
          <ac:cxnSpMkLst>
            <pc:docMk/>
            <pc:sldMk cId="2124879564" sldId="282"/>
            <ac:cxnSpMk id="3" creationId="{045B6784-73EF-6227-EE17-0A8F04FB51DF}"/>
          </ac:cxnSpMkLst>
        </pc:cxnChg>
      </pc:sldChg>
      <pc:sldChg chg="del">
        <pc:chgData name="Nino Philip Ramones" userId="1068934f-e3b4-4e88-ba23-4cb57230c594" providerId="ADAL" clId="{4B2DD62C-EFC1-483F-B1CB-FAA67E9DD57F}" dt="2023-04-21T11:30:40.663" v="1256" actId="47"/>
        <pc:sldMkLst>
          <pc:docMk/>
          <pc:sldMk cId="1195419599" sldId="283"/>
        </pc:sldMkLst>
      </pc:sldChg>
      <pc:sldChg chg="del">
        <pc:chgData name="Nino Philip Ramones" userId="1068934f-e3b4-4e88-ba23-4cb57230c594" providerId="ADAL" clId="{4B2DD62C-EFC1-483F-B1CB-FAA67E9DD57F}" dt="2023-04-21T11:30:40.663" v="1256" actId="47"/>
        <pc:sldMkLst>
          <pc:docMk/>
          <pc:sldMk cId="3736050571" sldId="284"/>
        </pc:sldMkLst>
      </pc:sldChg>
      <pc:sldChg chg="del">
        <pc:chgData name="Nino Philip Ramones" userId="1068934f-e3b4-4e88-ba23-4cb57230c594" providerId="ADAL" clId="{4B2DD62C-EFC1-483F-B1CB-FAA67E9DD57F}" dt="2023-04-21T11:30:40.663" v="1256" actId="47"/>
        <pc:sldMkLst>
          <pc:docMk/>
          <pc:sldMk cId="3361120979" sldId="285"/>
        </pc:sldMkLst>
      </pc:sldChg>
      <pc:sldChg chg="del">
        <pc:chgData name="Nino Philip Ramones" userId="1068934f-e3b4-4e88-ba23-4cb57230c594" providerId="ADAL" clId="{4B2DD62C-EFC1-483F-B1CB-FAA67E9DD57F}" dt="2023-04-21T11:30:40.663" v="1256" actId="47"/>
        <pc:sldMkLst>
          <pc:docMk/>
          <pc:sldMk cId="2198950249" sldId="286"/>
        </pc:sldMkLst>
      </pc:sldChg>
      <pc:sldChg chg="del">
        <pc:chgData name="Nino Philip Ramones" userId="1068934f-e3b4-4e88-ba23-4cb57230c594" providerId="ADAL" clId="{4B2DD62C-EFC1-483F-B1CB-FAA67E9DD57F}" dt="2023-04-21T11:30:40.663" v="1256" actId="47"/>
        <pc:sldMkLst>
          <pc:docMk/>
          <pc:sldMk cId="2964066685" sldId="287"/>
        </pc:sldMkLst>
      </pc:sldChg>
      <pc:sldChg chg="addSp delSp modSp mod">
        <pc:chgData name="Nino Philip Ramones" userId="1068934f-e3b4-4e88-ba23-4cb57230c594" providerId="ADAL" clId="{4B2DD62C-EFC1-483F-B1CB-FAA67E9DD57F}" dt="2023-04-26T05:36:56.579" v="13827"/>
        <pc:sldMkLst>
          <pc:docMk/>
          <pc:sldMk cId="2474797160" sldId="288"/>
        </pc:sldMkLst>
        <pc:spChg chg="mod">
          <ac:chgData name="Nino Philip Ramones" userId="1068934f-e3b4-4e88-ba23-4cb57230c594" providerId="ADAL" clId="{4B2DD62C-EFC1-483F-B1CB-FAA67E9DD57F}" dt="2023-04-21T11:31:46.013" v="1281" actId="20577"/>
          <ac:spMkLst>
            <pc:docMk/>
            <pc:sldMk cId="2474797160" sldId="288"/>
            <ac:spMk id="2" creationId="{05373617-D585-BAF0-0B5B-D2CF324A4D6B}"/>
          </ac:spMkLst>
        </pc:spChg>
        <pc:spChg chg="mod">
          <ac:chgData name="Nino Philip Ramones" userId="1068934f-e3b4-4e88-ba23-4cb57230c594" providerId="ADAL" clId="{4B2DD62C-EFC1-483F-B1CB-FAA67E9DD57F}" dt="2023-04-21T14:59:34.442" v="6334" actId="2711"/>
          <ac:spMkLst>
            <pc:docMk/>
            <pc:sldMk cId="2474797160" sldId="288"/>
            <ac:spMk id="6" creationId="{1C139C71-43D8-DA15-F46A-8598CDF1F78A}"/>
          </ac:spMkLst>
        </pc:spChg>
        <pc:spChg chg="mod">
          <ac:chgData name="Nino Philip Ramones" userId="1068934f-e3b4-4e88-ba23-4cb57230c594" providerId="ADAL" clId="{4B2DD62C-EFC1-483F-B1CB-FAA67E9DD57F}" dt="2023-04-26T05:36:56.579" v="13827"/>
          <ac:spMkLst>
            <pc:docMk/>
            <pc:sldMk cId="2474797160" sldId="288"/>
            <ac:spMk id="9" creationId="{EFFFD9E3-05A1-D90E-0A0F-69FBBA847D62}"/>
          </ac:spMkLst>
        </pc:spChg>
        <pc:spChg chg="mod">
          <ac:chgData name="Nino Philip Ramones" userId="1068934f-e3b4-4e88-ba23-4cb57230c594" providerId="ADAL" clId="{4B2DD62C-EFC1-483F-B1CB-FAA67E9DD57F}" dt="2023-04-26T05:36:56.579" v="13827"/>
          <ac:spMkLst>
            <pc:docMk/>
            <pc:sldMk cId="2474797160" sldId="288"/>
            <ac:spMk id="10" creationId="{0D535829-F972-5CF5-20EA-345A515508E8}"/>
          </ac:spMkLst>
        </pc:spChg>
        <pc:spChg chg="mod">
          <ac:chgData name="Nino Philip Ramones" userId="1068934f-e3b4-4e88-ba23-4cb57230c594" providerId="ADAL" clId="{4B2DD62C-EFC1-483F-B1CB-FAA67E9DD57F}" dt="2023-04-21T13:32:18.548" v="2035" actId="1035"/>
          <ac:spMkLst>
            <pc:docMk/>
            <pc:sldMk cId="2474797160" sldId="288"/>
            <ac:spMk id="12" creationId="{A03D9DDB-0911-CCC6-289E-FE03CE9C7E57}"/>
          </ac:spMkLst>
        </pc:spChg>
        <pc:grpChg chg="add mod">
          <ac:chgData name="Nino Philip Ramones" userId="1068934f-e3b4-4e88-ba23-4cb57230c594" providerId="ADAL" clId="{4B2DD62C-EFC1-483F-B1CB-FAA67E9DD57F}" dt="2023-04-26T05:36:56.579" v="13827"/>
          <ac:grpSpMkLst>
            <pc:docMk/>
            <pc:sldMk cId="2474797160" sldId="288"/>
            <ac:grpSpMk id="7" creationId="{D0A2E892-AD21-25E5-45E7-7EABB1868FC3}"/>
          </ac:grpSpMkLst>
        </pc:grpChg>
        <pc:grpChg chg="del">
          <ac:chgData name="Nino Philip Ramones" userId="1068934f-e3b4-4e88-ba23-4cb57230c594" providerId="ADAL" clId="{4B2DD62C-EFC1-483F-B1CB-FAA67E9DD57F}" dt="2023-04-26T05:36:56.172" v="13826" actId="478"/>
          <ac:grpSpMkLst>
            <pc:docMk/>
            <pc:sldMk cId="2474797160" sldId="288"/>
            <ac:grpSpMk id="23" creationId="{549B3123-B396-A250-DC98-E1EC3957F1F1}"/>
          </ac:grpSpMkLst>
        </pc:grpChg>
        <pc:picChg chg="del">
          <ac:chgData name="Nino Philip Ramones" userId="1068934f-e3b4-4e88-ba23-4cb57230c594" providerId="ADAL" clId="{4B2DD62C-EFC1-483F-B1CB-FAA67E9DD57F}" dt="2023-04-21T11:42:58.185" v="1286" actId="478"/>
          <ac:picMkLst>
            <pc:docMk/>
            <pc:sldMk cId="2474797160" sldId="288"/>
            <ac:picMk id="4" creationId="{F80FEB30-9E07-DFAD-ECA1-FF3600E6B0A8}"/>
          </ac:picMkLst>
        </pc:picChg>
        <pc:picChg chg="add mod">
          <ac:chgData name="Nino Philip Ramones" userId="1068934f-e3b4-4e88-ba23-4cb57230c594" providerId="ADAL" clId="{4B2DD62C-EFC1-483F-B1CB-FAA67E9DD57F}" dt="2023-04-21T13:32:31.765" v="2037" actId="14100"/>
          <ac:picMkLst>
            <pc:docMk/>
            <pc:sldMk cId="2474797160" sldId="288"/>
            <ac:picMk id="5" creationId="{1F581BCA-212C-D41B-BD29-D649B6CF3976}"/>
          </ac:picMkLst>
        </pc:picChg>
        <pc:cxnChg chg="mod">
          <ac:chgData name="Nino Philip Ramones" userId="1068934f-e3b4-4e88-ba23-4cb57230c594" providerId="ADAL" clId="{4B2DD62C-EFC1-483F-B1CB-FAA67E9DD57F}" dt="2023-04-26T05:36:56.579" v="13827"/>
          <ac:cxnSpMkLst>
            <pc:docMk/>
            <pc:sldMk cId="2474797160" sldId="288"/>
            <ac:cxnSpMk id="8" creationId="{8A6CA76A-2134-AD84-E86F-6E2E5BE1AB73}"/>
          </ac:cxnSpMkLst>
        </pc:cxnChg>
      </pc:sldChg>
      <pc:sldChg chg="addSp delSp modSp add mod">
        <pc:chgData name="Nino Philip Ramones" userId="1068934f-e3b4-4e88-ba23-4cb57230c594" providerId="ADAL" clId="{4B2DD62C-EFC1-483F-B1CB-FAA67E9DD57F}" dt="2023-04-26T05:37:00.372" v="13829"/>
        <pc:sldMkLst>
          <pc:docMk/>
          <pc:sldMk cId="2888063651" sldId="289"/>
        </pc:sldMkLst>
        <pc:spChg chg="mod">
          <ac:chgData name="Nino Philip Ramones" userId="1068934f-e3b4-4e88-ba23-4cb57230c594" providerId="ADAL" clId="{4B2DD62C-EFC1-483F-B1CB-FAA67E9DD57F}" dt="2023-04-21T15:00:07.378" v="6337" actId="2711"/>
          <ac:spMkLst>
            <pc:docMk/>
            <pc:sldMk cId="2888063651" sldId="289"/>
            <ac:spMk id="6" creationId="{1C139C71-43D8-DA15-F46A-8598CDF1F78A}"/>
          </ac:spMkLst>
        </pc:spChg>
        <pc:spChg chg="mod">
          <ac:chgData name="Nino Philip Ramones" userId="1068934f-e3b4-4e88-ba23-4cb57230c594" providerId="ADAL" clId="{4B2DD62C-EFC1-483F-B1CB-FAA67E9DD57F}" dt="2023-04-26T05:37:00.372" v="13829"/>
          <ac:spMkLst>
            <pc:docMk/>
            <pc:sldMk cId="2888063651" sldId="289"/>
            <ac:spMk id="9" creationId="{14A5A8BD-16EC-AB02-9DF7-4B066D6EDD2A}"/>
          </ac:spMkLst>
        </pc:spChg>
        <pc:spChg chg="mod">
          <ac:chgData name="Nino Philip Ramones" userId="1068934f-e3b4-4e88-ba23-4cb57230c594" providerId="ADAL" clId="{4B2DD62C-EFC1-483F-B1CB-FAA67E9DD57F}" dt="2023-04-26T05:37:00.372" v="13829"/>
          <ac:spMkLst>
            <pc:docMk/>
            <pc:sldMk cId="2888063651" sldId="289"/>
            <ac:spMk id="10" creationId="{E66AF14A-CB50-D99D-B799-7990EB875722}"/>
          </ac:spMkLst>
        </pc:spChg>
        <pc:spChg chg="mod">
          <ac:chgData name="Nino Philip Ramones" userId="1068934f-e3b4-4e88-ba23-4cb57230c594" providerId="ADAL" clId="{4B2DD62C-EFC1-483F-B1CB-FAA67E9DD57F}" dt="2023-04-21T13:42:37.080" v="2085" actId="20577"/>
          <ac:spMkLst>
            <pc:docMk/>
            <pc:sldMk cId="2888063651" sldId="289"/>
            <ac:spMk id="12" creationId="{A03D9DDB-0911-CCC6-289E-FE03CE9C7E57}"/>
          </ac:spMkLst>
        </pc:spChg>
        <pc:grpChg chg="add mod">
          <ac:chgData name="Nino Philip Ramones" userId="1068934f-e3b4-4e88-ba23-4cb57230c594" providerId="ADAL" clId="{4B2DD62C-EFC1-483F-B1CB-FAA67E9DD57F}" dt="2023-04-26T05:37:00.372" v="13829"/>
          <ac:grpSpMkLst>
            <pc:docMk/>
            <pc:sldMk cId="2888063651" sldId="289"/>
            <ac:grpSpMk id="7" creationId="{1C324F3E-3732-02F4-8C02-1F72932047ED}"/>
          </ac:grpSpMkLst>
        </pc:grpChg>
        <pc:grpChg chg="del">
          <ac:chgData name="Nino Philip Ramones" userId="1068934f-e3b4-4e88-ba23-4cb57230c594" providerId="ADAL" clId="{4B2DD62C-EFC1-483F-B1CB-FAA67E9DD57F}" dt="2023-04-26T05:36:59.973" v="13828" actId="478"/>
          <ac:grpSpMkLst>
            <pc:docMk/>
            <pc:sldMk cId="2888063651" sldId="289"/>
            <ac:grpSpMk id="23" creationId="{549B3123-B396-A250-DC98-E1EC3957F1F1}"/>
          </ac:grpSpMkLst>
        </pc:grpChg>
        <pc:picChg chg="add mod">
          <ac:chgData name="Nino Philip Ramones" userId="1068934f-e3b4-4e88-ba23-4cb57230c594" providerId="ADAL" clId="{4B2DD62C-EFC1-483F-B1CB-FAA67E9DD57F}" dt="2023-04-21T13:42:17.080" v="2048" actId="1076"/>
          <ac:picMkLst>
            <pc:docMk/>
            <pc:sldMk cId="2888063651" sldId="289"/>
            <ac:picMk id="4" creationId="{DBAD1D68-085A-2EAA-C8D5-61C7DE9D1CFB}"/>
          </ac:picMkLst>
        </pc:picChg>
        <pc:cxnChg chg="mod">
          <ac:chgData name="Nino Philip Ramones" userId="1068934f-e3b4-4e88-ba23-4cb57230c594" providerId="ADAL" clId="{4B2DD62C-EFC1-483F-B1CB-FAA67E9DD57F}" dt="2023-04-26T05:37:00.372" v="13829"/>
          <ac:cxnSpMkLst>
            <pc:docMk/>
            <pc:sldMk cId="2888063651" sldId="289"/>
            <ac:cxnSpMk id="8" creationId="{21373B1A-C8A9-C153-9930-8DC68A996D5C}"/>
          </ac:cxnSpMkLst>
        </pc:cxnChg>
      </pc:sldChg>
      <pc:sldChg chg="delSp modSp add del mod ord">
        <pc:chgData name="Nino Philip Ramones" userId="1068934f-e3b4-4e88-ba23-4cb57230c594" providerId="ADAL" clId="{4B2DD62C-EFC1-483F-B1CB-FAA67E9DD57F}" dt="2023-04-21T11:48:36.061" v="1349" actId="47"/>
        <pc:sldMkLst>
          <pc:docMk/>
          <pc:sldMk cId="3043791413" sldId="289"/>
        </pc:sldMkLst>
        <pc:spChg chg="del">
          <ac:chgData name="Nino Philip Ramones" userId="1068934f-e3b4-4e88-ba23-4cb57230c594" providerId="ADAL" clId="{4B2DD62C-EFC1-483F-B1CB-FAA67E9DD57F}" dt="2023-04-21T11:44:01.988" v="1309" actId="478"/>
          <ac:spMkLst>
            <pc:docMk/>
            <pc:sldMk cId="3043791413" sldId="289"/>
            <ac:spMk id="6" creationId="{1C139C71-43D8-DA15-F46A-8598CDF1F78A}"/>
          </ac:spMkLst>
        </pc:spChg>
        <pc:spChg chg="mod">
          <ac:chgData name="Nino Philip Ramones" userId="1068934f-e3b4-4e88-ba23-4cb57230c594" providerId="ADAL" clId="{4B2DD62C-EFC1-483F-B1CB-FAA67E9DD57F}" dt="2023-04-21T11:44:54.219" v="1346" actId="1036"/>
          <ac:spMkLst>
            <pc:docMk/>
            <pc:sldMk cId="3043791413" sldId="289"/>
            <ac:spMk id="12" creationId="{A03D9DDB-0911-CCC6-289E-FE03CE9C7E57}"/>
          </ac:spMkLst>
        </pc:spChg>
        <pc:picChg chg="mod">
          <ac:chgData name="Nino Philip Ramones" userId="1068934f-e3b4-4e88-ba23-4cb57230c594" providerId="ADAL" clId="{4B2DD62C-EFC1-483F-B1CB-FAA67E9DD57F}" dt="2023-04-21T11:44:54.219" v="1346" actId="1036"/>
          <ac:picMkLst>
            <pc:docMk/>
            <pc:sldMk cId="3043791413" sldId="289"/>
            <ac:picMk id="5" creationId="{1F581BCA-212C-D41B-BD29-D649B6CF3976}"/>
          </ac:picMkLst>
        </pc:picChg>
      </pc:sldChg>
      <pc:sldChg chg="del">
        <pc:chgData name="Nino Philip Ramones" userId="1068934f-e3b4-4e88-ba23-4cb57230c594" providerId="ADAL" clId="{4B2DD62C-EFC1-483F-B1CB-FAA67E9DD57F}" dt="2023-04-21T11:30:46.961" v="1257" actId="47"/>
        <pc:sldMkLst>
          <pc:docMk/>
          <pc:sldMk cId="3945412091" sldId="289"/>
        </pc:sldMkLst>
      </pc:sldChg>
      <pc:sldChg chg="addSp delSp modSp add mod">
        <pc:chgData name="Nino Philip Ramones" userId="1068934f-e3b4-4e88-ba23-4cb57230c594" providerId="ADAL" clId="{4B2DD62C-EFC1-483F-B1CB-FAA67E9DD57F}" dt="2023-04-26T05:37:05.041" v="13831"/>
        <pc:sldMkLst>
          <pc:docMk/>
          <pc:sldMk cId="3428063982" sldId="290"/>
        </pc:sldMkLst>
        <pc:spChg chg="mod">
          <ac:chgData name="Nino Philip Ramones" userId="1068934f-e3b4-4e88-ba23-4cb57230c594" providerId="ADAL" clId="{4B2DD62C-EFC1-483F-B1CB-FAA67E9DD57F}" dt="2023-04-21T14:13:50.916" v="2684" actId="20577"/>
          <ac:spMkLst>
            <pc:docMk/>
            <pc:sldMk cId="3428063982" sldId="290"/>
            <ac:spMk id="2" creationId="{05373617-D585-BAF0-0B5B-D2CF324A4D6B}"/>
          </ac:spMkLst>
        </pc:spChg>
        <pc:spChg chg="mod">
          <ac:chgData name="Nino Philip Ramones" userId="1068934f-e3b4-4e88-ba23-4cb57230c594" providerId="ADAL" clId="{4B2DD62C-EFC1-483F-B1CB-FAA67E9DD57F}" dt="2023-04-21T15:00:35.951" v="6340" actId="2711"/>
          <ac:spMkLst>
            <pc:docMk/>
            <pc:sldMk cId="3428063982" sldId="290"/>
            <ac:spMk id="6" creationId="{1C139C71-43D8-DA15-F46A-8598CDF1F78A}"/>
          </ac:spMkLst>
        </pc:spChg>
        <pc:spChg chg="mod">
          <ac:chgData name="Nino Philip Ramones" userId="1068934f-e3b4-4e88-ba23-4cb57230c594" providerId="ADAL" clId="{4B2DD62C-EFC1-483F-B1CB-FAA67E9DD57F}" dt="2023-04-26T05:37:05.041" v="13831"/>
          <ac:spMkLst>
            <pc:docMk/>
            <pc:sldMk cId="3428063982" sldId="290"/>
            <ac:spMk id="10" creationId="{3AD0BA74-4924-53DE-51D0-42FC472D4773}"/>
          </ac:spMkLst>
        </pc:spChg>
        <pc:spChg chg="mod">
          <ac:chgData name="Nino Philip Ramones" userId="1068934f-e3b4-4e88-ba23-4cb57230c594" providerId="ADAL" clId="{4B2DD62C-EFC1-483F-B1CB-FAA67E9DD57F}" dt="2023-04-26T05:37:05.041" v="13831"/>
          <ac:spMkLst>
            <pc:docMk/>
            <pc:sldMk cId="3428063982" sldId="290"/>
            <ac:spMk id="11" creationId="{D08106B5-26D6-37F1-E2D7-D3B37AE530B6}"/>
          </ac:spMkLst>
        </pc:spChg>
        <pc:spChg chg="mod">
          <ac:chgData name="Nino Philip Ramones" userId="1068934f-e3b4-4e88-ba23-4cb57230c594" providerId="ADAL" clId="{4B2DD62C-EFC1-483F-B1CB-FAA67E9DD57F}" dt="2023-04-21T14:25:14.038" v="3664" actId="20577"/>
          <ac:spMkLst>
            <pc:docMk/>
            <pc:sldMk cId="3428063982" sldId="290"/>
            <ac:spMk id="12" creationId="{A03D9DDB-0911-CCC6-289E-FE03CE9C7E57}"/>
          </ac:spMkLst>
        </pc:spChg>
        <pc:grpChg chg="add mod">
          <ac:chgData name="Nino Philip Ramones" userId="1068934f-e3b4-4e88-ba23-4cb57230c594" providerId="ADAL" clId="{4B2DD62C-EFC1-483F-B1CB-FAA67E9DD57F}" dt="2023-04-26T05:37:05.041" v="13831"/>
          <ac:grpSpMkLst>
            <pc:docMk/>
            <pc:sldMk cId="3428063982" sldId="290"/>
            <ac:grpSpMk id="8" creationId="{A0775E3B-CB54-3C7A-AD57-904439465FFF}"/>
          </ac:grpSpMkLst>
        </pc:grpChg>
        <pc:grpChg chg="del">
          <ac:chgData name="Nino Philip Ramones" userId="1068934f-e3b4-4e88-ba23-4cb57230c594" providerId="ADAL" clId="{4B2DD62C-EFC1-483F-B1CB-FAA67E9DD57F}" dt="2023-04-26T05:37:04.571" v="13830" actId="478"/>
          <ac:grpSpMkLst>
            <pc:docMk/>
            <pc:sldMk cId="3428063982" sldId="290"/>
            <ac:grpSpMk id="23" creationId="{549B3123-B396-A250-DC98-E1EC3957F1F1}"/>
          </ac:grpSpMkLst>
        </pc:grpChg>
        <pc:picChg chg="del">
          <ac:chgData name="Nino Philip Ramones" userId="1068934f-e3b4-4e88-ba23-4cb57230c594" providerId="ADAL" clId="{4B2DD62C-EFC1-483F-B1CB-FAA67E9DD57F}" dt="2023-04-21T14:13:55.437" v="2685" actId="478"/>
          <ac:picMkLst>
            <pc:docMk/>
            <pc:sldMk cId="3428063982" sldId="290"/>
            <ac:picMk id="4" creationId="{DBAD1D68-085A-2EAA-C8D5-61C7DE9D1CFB}"/>
          </ac:picMkLst>
        </pc:picChg>
        <pc:picChg chg="del">
          <ac:chgData name="Nino Philip Ramones" userId="1068934f-e3b4-4e88-ba23-4cb57230c594" providerId="ADAL" clId="{4B2DD62C-EFC1-483F-B1CB-FAA67E9DD57F}" dt="2023-04-21T14:20:44.548" v="3446" actId="478"/>
          <ac:picMkLst>
            <pc:docMk/>
            <pc:sldMk cId="3428063982" sldId="290"/>
            <ac:picMk id="5" creationId="{1F581BCA-212C-D41B-BD29-D649B6CF3976}"/>
          </ac:picMkLst>
        </pc:picChg>
        <pc:picChg chg="add mod ord">
          <ac:chgData name="Nino Philip Ramones" userId="1068934f-e3b4-4e88-ba23-4cb57230c594" providerId="ADAL" clId="{4B2DD62C-EFC1-483F-B1CB-FAA67E9DD57F}" dt="2023-04-21T14:20:56.121" v="3452" actId="1036"/>
          <ac:picMkLst>
            <pc:docMk/>
            <pc:sldMk cId="3428063982" sldId="290"/>
            <ac:picMk id="7" creationId="{B757B479-1D82-9D19-6BA4-99C9475C6D88}"/>
          </ac:picMkLst>
        </pc:picChg>
        <pc:cxnChg chg="mod">
          <ac:chgData name="Nino Philip Ramones" userId="1068934f-e3b4-4e88-ba23-4cb57230c594" providerId="ADAL" clId="{4B2DD62C-EFC1-483F-B1CB-FAA67E9DD57F}" dt="2023-04-26T05:37:05.041" v="13831"/>
          <ac:cxnSpMkLst>
            <pc:docMk/>
            <pc:sldMk cId="3428063982" sldId="290"/>
            <ac:cxnSpMk id="9" creationId="{43DB638C-0666-399A-4AA7-D1C6F64FB20E}"/>
          </ac:cxnSpMkLst>
        </pc:cxnChg>
      </pc:sldChg>
      <pc:sldChg chg="del">
        <pc:chgData name="Nino Philip Ramones" userId="1068934f-e3b4-4e88-ba23-4cb57230c594" providerId="ADAL" clId="{4B2DD62C-EFC1-483F-B1CB-FAA67E9DD57F}" dt="2023-04-21T11:30:46.961" v="1257" actId="47"/>
        <pc:sldMkLst>
          <pc:docMk/>
          <pc:sldMk cId="3495413580" sldId="290"/>
        </pc:sldMkLst>
      </pc:sldChg>
      <pc:sldChg chg="addSp delSp modSp add mod">
        <pc:chgData name="Nino Philip Ramones" userId="1068934f-e3b4-4e88-ba23-4cb57230c594" providerId="ADAL" clId="{4B2DD62C-EFC1-483F-B1CB-FAA67E9DD57F}" dt="2023-04-26T05:37:09.241" v="13833"/>
        <pc:sldMkLst>
          <pc:docMk/>
          <pc:sldMk cId="2145874465" sldId="291"/>
        </pc:sldMkLst>
        <pc:spChg chg="mod">
          <ac:chgData name="Nino Philip Ramones" userId="1068934f-e3b4-4e88-ba23-4cb57230c594" providerId="ADAL" clId="{4B2DD62C-EFC1-483F-B1CB-FAA67E9DD57F}" dt="2023-04-21T15:01:01.990" v="6342" actId="2711"/>
          <ac:spMkLst>
            <pc:docMk/>
            <pc:sldMk cId="2145874465" sldId="291"/>
            <ac:spMk id="6" creationId="{1C139C71-43D8-DA15-F46A-8598CDF1F78A}"/>
          </ac:spMkLst>
        </pc:spChg>
        <pc:spChg chg="mod">
          <ac:chgData name="Nino Philip Ramones" userId="1068934f-e3b4-4e88-ba23-4cb57230c594" providerId="ADAL" clId="{4B2DD62C-EFC1-483F-B1CB-FAA67E9DD57F}" dt="2023-04-26T05:37:09.241" v="13833"/>
          <ac:spMkLst>
            <pc:docMk/>
            <pc:sldMk cId="2145874465" sldId="291"/>
            <ac:spMk id="9" creationId="{63043B95-7B1C-C35B-DEE5-F257A2A6A478}"/>
          </ac:spMkLst>
        </pc:spChg>
        <pc:spChg chg="mod">
          <ac:chgData name="Nino Philip Ramones" userId="1068934f-e3b4-4e88-ba23-4cb57230c594" providerId="ADAL" clId="{4B2DD62C-EFC1-483F-B1CB-FAA67E9DD57F}" dt="2023-04-26T05:37:09.241" v="13833"/>
          <ac:spMkLst>
            <pc:docMk/>
            <pc:sldMk cId="2145874465" sldId="291"/>
            <ac:spMk id="10" creationId="{6D8699C1-4482-14A2-6C0C-0BDDFE74DC74}"/>
          </ac:spMkLst>
        </pc:spChg>
        <pc:spChg chg="mod">
          <ac:chgData name="Nino Philip Ramones" userId="1068934f-e3b4-4e88-ba23-4cb57230c594" providerId="ADAL" clId="{4B2DD62C-EFC1-483F-B1CB-FAA67E9DD57F}" dt="2023-04-21T14:25:18.804" v="3666" actId="20577"/>
          <ac:spMkLst>
            <pc:docMk/>
            <pc:sldMk cId="2145874465" sldId="291"/>
            <ac:spMk id="12" creationId="{A03D9DDB-0911-CCC6-289E-FE03CE9C7E57}"/>
          </ac:spMkLst>
        </pc:spChg>
        <pc:grpChg chg="add mod">
          <ac:chgData name="Nino Philip Ramones" userId="1068934f-e3b4-4e88-ba23-4cb57230c594" providerId="ADAL" clId="{4B2DD62C-EFC1-483F-B1CB-FAA67E9DD57F}" dt="2023-04-26T05:37:09.241" v="13833"/>
          <ac:grpSpMkLst>
            <pc:docMk/>
            <pc:sldMk cId="2145874465" sldId="291"/>
            <ac:grpSpMk id="5" creationId="{361E90E4-334B-2F51-3EF5-EA0EE9984EA8}"/>
          </ac:grpSpMkLst>
        </pc:grpChg>
        <pc:grpChg chg="del">
          <ac:chgData name="Nino Philip Ramones" userId="1068934f-e3b4-4e88-ba23-4cb57230c594" providerId="ADAL" clId="{4B2DD62C-EFC1-483F-B1CB-FAA67E9DD57F}" dt="2023-04-26T05:37:08.857" v="13832" actId="478"/>
          <ac:grpSpMkLst>
            <pc:docMk/>
            <pc:sldMk cId="2145874465" sldId="291"/>
            <ac:grpSpMk id="23" creationId="{549B3123-B396-A250-DC98-E1EC3957F1F1}"/>
          </ac:grpSpMkLst>
        </pc:grpChg>
        <pc:picChg chg="add mod">
          <ac:chgData name="Nino Philip Ramones" userId="1068934f-e3b4-4e88-ba23-4cb57230c594" providerId="ADAL" clId="{4B2DD62C-EFC1-483F-B1CB-FAA67E9DD57F}" dt="2023-04-21T14:25:48.469" v="3670" actId="12788"/>
          <ac:picMkLst>
            <pc:docMk/>
            <pc:sldMk cId="2145874465" sldId="291"/>
            <ac:picMk id="4" creationId="{856A8B0A-B60D-3104-E3DE-4A8FA0A54490}"/>
          </ac:picMkLst>
        </pc:picChg>
        <pc:cxnChg chg="mod">
          <ac:chgData name="Nino Philip Ramones" userId="1068934f-e3b4-4e88-ba23-4cb57230c594" providerId="ADAL" clId="{4B2DD62C-EFC1-483F-B1CB-FAA67E9DD57F}" dt="2023-04-26T05:37:09.241" v="13833"/>
          <ac:cxnSpMkLst>
            <pc:docMk/>
            <pc:sldMk cId="2145874465" sldId="291"/>
            <ac:cxnSpMk id="8" creationId="{763F0956-AC89-1ED3-7142-C22005C458A8}"/>
          </ac:cxnSpMkLst>
        </pc:cxnChg>
      </pc:sldChg>
      <pc:sldChg chg="del">
        <pc:chgData name="Nino Philip Ramones" userId="1068934f-e3b4-4e88-ba23-4cb57230c594" providerId="ADAL" clId="{4B2DD62C-EFC1-483F-B1CB-FAA67E9DD57F}" dt="2023-04-21T11:30:46.961" v="1257" actId="47"/>
        <pc:sldMkLst>
          <pc:docMk/>
          <pc:sldMk cId="3192055937" sldId="291"/>
        </pc:sldMkLst>
      </pc:sldChg>
      <pc:sldChg chg="addSp delSp modSp add mod">
        <pc:chgData name="Nino Philip Ramones" userId="1068934f-e3b4-4e88-ba23-4cb57230c594" providerId="ADAL" clId="{4B2DD62C-EFC1-483F-B1CB-FAA67E9DD57F}" dt="2023-04-26T05:37:13.537" v="13835"/>
        <pc:sldMkLst>
          <pc:docMk/>
          <pc:sldMk cId="1490428217" sldId="292"/>
        </pc:sldMkLst>
        <pc:spChg chg="mod">
          <ac:chgData name="Nino Philip Ramones" userId="1068934f-e3b4-4e88-ba23-4cb57230c594" providerId="ADAL" clId="{4B2DD62C-EFC1-483F-B1CB-FAA67E9DD57F}" dt="2023-04-21T14:34:15.065" v="4281" actId="20577"/>
          <ac:spMkLst>
            <pc:docMk/>
            <pc:sldMk cId="1490428217" sldId="292"/>
            <ac:spMk id="2" creationId="{05373617-D585-BAF0-0B5B-D2CF324A4D6B}"/>
          </ac:spMkLst>
        </pc:spChg>
        <pc:spChg chg="mod">
          <ac:chgData name="Nino Philip Ramones" userId="1068934f-e3b4-4e88-ba23-4cb57230c594" providerId="ADAL" clId="{4B2DD62C-EFC1-483F-B1CB-FAA67E9DD57F}" dt="2023-04-21T15:01:53.857" v="6346" actId="2711"/>
          <ac:spMkLst>
            <pc:docMk/>
            <pc:sldMk cId="1490428217" sldId="292"/>
            <ac:spMk id="6" creationId="{1C139C71-43D8-DA15-F46A-8598CDF1F78A}"/>
          </ac:spMkLst>
        </pc:spChg>
        <pc:spChg chg="mod">
          <ac:chgData name="Nino Philip Ramones" userId="1068934f-e3b4-4e88-ba23-4cb57230c594" providerId="ADAL" clId="{4B2DD62C-EFC1-483F-B1CB-FAA67E9DD57F}" dt="2023-04-26T05:37:13.537" v="13835"/>
          <ac:spMkLst>
            <pc:docMk/>
            <pc:sldMk cId="1490428217" sldId="292"/>
            <ac:spMk id="10" creationId="{98AC1E97-287C-3A51-35AD-EBF868E211A8}"/>
          </ac:spMkLst>
        </pc:spChg>
        <pc:spChg chg="mod">
          <ac:chgData name="Nino Philip Ramones" userId="1068934f-e3b4-4e88-ba23-4cb57230c594" providerId="ADAL" clId="{4B2DD62C-EFC1-483F-B1CB-FAA67E9DD57F}" dt="2023-04-26T05:37:13.537" v="13835"/>
          <ac:spMkLst>
            <pc:docMk/>
            <pc:sldMk cId="1490428217" sldId="292"/>
            <ac:spMk id="11" creationId="{3506A4C1-4587-A6D6-25E9-E046AAC73E19}"/>
          </ac:spMkLst>
        </pc:spChg>
        <pc:spChg chg="mod">
          <ac:chgData name="Nino Philip Ramones" userId="1068934f-e3b4-4e88-ba23-4cb57230c594" providerId="ADAL" clId="{4B2DD62C-EFC1-483F-B1CB-FAA67E9DD57F}" dt="2023-04-21T15:06:23.792" v="6383" actId="1036"/>
          <ac:spMkLst>
            <pc:docMk/>
            <pc:sldMk cId="1490428217" sldId="292"/>
            <ac:spMk id="12" creationId="{A03D9DDB-0911-CCC6-289E-FE03CE9C7E57}"/>
          </ac:spMkLst>
        </pc:spChg>
        <pc:grpChg chg="add mod">
          <ac:chgData name="Nino Philip Ramones" userId="1068934f-e3b4-4e88-ba23-4cb57230c594" providerId="ADAL" clId="{4B2DD62C-EFC1-483F-B1CB-FAA67E9DD57F}" dt="2023-04-26T05:37:13.537" v="13835"/>
          <ac:grpSpMkLst>
            <pc:docMk/>
            <pc:sldMk cId="1490428217" sldId="292"/>
            <ac:grpSpMk id="8" creationId="{C20D4D5F-BD37-D169-2D7C-9FD16E978F9C}"/>
          </ac:grpSpMkLst>
        </pc:grpChg>
        <pc:grpChg chg="del">
          <ac:chgData name="Nino Philip Ramones" userId="1068934f-e3b4-4e88-ba23-4cb57230c594" providerId="ADAL" clId="{4B2DD62C-EFC1-483F-B1CB-FAA67E9DD57F}" dt="2023-04-26T05:37:13.065" v="13834" actId="478"/>
          <ac:grpSpMkLst>
            <pc:docMk/>
            <pc:sldMk cId="1490428217" sldId="292"/>
            <ac:grpSpMk id="23" creationId="{549B3123-B396-A250-DC98-E1EC3957F1F1}"/>
          </ac:grpSpMkLst>
        </pc:grpChg>
        <pc:picChg chg="del">
          <ac:chgData name="Nino Philip Ramones" userId="1068934f-e3b4-4e88-ba23-4cb57230c594" providerId="ADAL" clId="{4B2DD62C-EFC1-483F-B1CB-FAA67E9DD57F}" dt="2023-04-21T14:34:20.371" v="4282" actId="478"/>
          <ac:picMkLst>
            <pc:docMk/>
            <pc:sldMk cId="1490428217" sldId="292"/>
            <ac:picMk id="4" creationId="{856A8B0A-B60D-3104-E3DE-4A8FA0A54490}"/>
          </ac:picMkLst>
        </pc:picChg>
        <pc:picChg chg="add mod">
          <ac:chgData name="Nino Philip Ramones" userId="1068934f-e3b4-4e88-ba23-4cb57230c594" providerId="ADAL" clId="{4B2DD62C-EFC1-483F-B1CB-FAA67E9DD57F}" dt="2023-04-21T15:26:09.100" v="7794" actId="12788"/>
          <ac:picMkLst>
            <pc:docMk/>
            <pc:sldMk cId="1490428217" sldId="292"/>
            <ac:picMk id="5" creationId="{C5BBC0E4-69E1-7ECF-E6A8-22465400BBF8}"/>
          </ac:picMkLst>
        </pc:picChg>
        <pc:picChg chg="del">
          <ac:chgData name="Nino Philip Ramones" userId="1068934f-e3b4-4e88-ba23-4cb57230c594" providerId="ADAL" clId="{4B2DD62C-EFC1-483F-B1CB-FAA67E9DD57F}" dt="2023-04-21T14:34:21.272" v="4283" actId="478"/>
          <ac:picMkLst>
            <pc:docMk/>
            <pc:sldMk cId="1490428217" sldId="292"/>
            <ac:picMk id="7" creationId="{B757B479-1D82-9D19-6BA4-99C9475C6D88}"/>
          </ac:picMkLst>
        </pc:picChg>
        <pc:cxnChg chg="mod">
          <ac:chgData name="Nino Philip Ramones" userId="1068934f-e3b4-4e88-ba23-4cb57230c594" providerId="ADAL" clId="{4B2DD62C-EFC1-483F-B1CB-FAA67E9DD57F}" dt="2023-04-26T05:37:13.537" v="13835"/>
          <ac:cxnSpMkLst>
            <pc:docMk/>
            <pc:sldMk cId="1490428217" sldId="292"/>
            <ac:cxnSpMk id="9" creationId="{E619CB19-6D7D-6835-DFB3-601FA130694B}"/>
          </ac:cxnSpMkLst>
        </pc:cxnChg>
      </pc:sldChg>
      <pc:sldChg chg="del">
        <pc:chgData name="Nino Philip Ramones" userId="1068934f-e3b4-4e88-ba23-4cb57230c594" providerId="ADAL" clId="{4B2DD62C-EFC1-483F-B1CB-FAA67E9DD57F}" dt="2023-04-21T11:30:46.961" v="1257" actId="47"/>
        <pc:sldMkLst>
          <pc:docMk/>
          <pc:sldMk cId="3168222819" sldId="292"/>
        </pc:sldMkLst>
      </pc:sldChg>
      <pc:sldChg chg="addSp delSp modSp add mod">
        <pc:chgData name="Nino Philip Ramones" userId="1068934f-e3b4-4e88-ba23-4cb57230c594" providerId="ADAL" clId="{4B2DD62C-EFC1-483F-B1CB-FAA67E9DD57F}" dt="2023-04-26T05:38:04.229" v="13837"/>
        <pc:sldMkLst>
          <pc:docMk/>
          <pc:sldMk cId="1278780278" sldId="293"/>
        </pc:sldMkLst>
        <pc:spChg chg="del">
          <ac:chgData name="Nino Philip Ramones" userId="1068934f-e3b4-4e88-ba23-4cb57230c594" providerId="ADAL" clId="{4B2DD62C-EFC1-483F-B1CB-FAA67E9DD57F}" dt="2023-04-21T14:58:16.245" v="6325" actId="478"/>
          <ac:spMkLst>
            <pc:docMk/>
            <pc:sldMk cId="1278780278" sldId="293"/>
            <ac:spMk id="2" creationId="{05373617-D585-BAF0-0B5B-D2CF324A4D6B}"/>
          </ac:spMkLst>
        </pc:spChg>
        <pc:spChg chg="mod">
          <ac:chgData name="Nino Philip Ramones" userId="1068934f-e3b4-4e88-ba23-4cb57230c594" providerId="ADAL" clId="{4B2DD62C-EFC1-483F-B1CB-FAA67E9DD57F}" dt="2023-04-21T15:23:30.516" v="7789" actId="33524"/>
          <ac:spMkLst>
            <pc:docMk/>
            <pc:sldMk cId="1278780278" sldId="293"/>
            <ac:spMk id="6" creationId="{1C139C71-43D8-DA15-F46A-8598CDF1F78A}"/>
          </ac:spMkLst>
        </pc:spChg>
        <pc:spChg chg="add mod">
          <ac:chgData name="Nino Philip Ramones" userId="1068934f-e3b4-4e88-ba23-4cb57230c594" providerId="ADAL" clId="{4B2DD62C-EFC1-483F-B1CB-FAA67E9DD57F}" dt="2023-04-21T15:06:05.373" v="6379"/>
          <ac:spMkLst>
            <pc:docMk/>
            <pc:sldMk cId="1278780278" sldId="293"/>
            <ac:spMk id="7" creationId="{6ECC30D7-D5B9-1701-2668-3390E19CEF2E}"/>
          </ac:spMkLst>
        </pc:spChg>
        <pc:spChg chg="mod">
          <ac:chgData name="Nino Philip Ramones" userId="1068934f-e3b4-4e88-ba23-4cb57230c594" providerId="ADAL" clId="{4B2DD62C-EFC1-483F-B1CB-FAA67E9DD57F}" dt="2023-04-26T05:38:04.229" v="13837"/>
          <ac:spMkLst>
            <pc:docMk/>
            <pc:sldMk cId="1278780278" sldId="293"/>
            <ac:spMk id="10" creationId="{C767FF98-D071-C831-77E1-E149B8CB56BE}"/>
          </ac:spMkLst>
        </pc:spChg>
        <pc:spChg chg="mod">
          <ac:chgData name="Nino Philip Ramones" userId="1068934f-e3b4-4e88-ba23-4cb57230c594" providerId="ADAL" clId="{4B2DD62C-EFC1-483F-B1CB-FAA67E9DD57F}" dt="2023-04-26T05:38:04.229" v="13837"/>
          <ac:spMkLst>
            <pc:docMk/>
            <pc:sldMk cId="1278780278" sldId="293"/>
            <ac:spMk id="11" creationId="{F73A06A2-09F4-E6E3-0545-5DDCCE47313C}"/>
          </ac:spMkLst>
        </pc:spChg>
        <pc:spChg chg="mod">
          <ac:chgData name="Nino Philip Ramones" userId="1068934f-e3b4-4e88-ba23-4cb57230c594" providerId="ADAL" clId="{4B2DD62C-EFC1-483F-B1CB-FAA67E9DD57F}" dt="2023-04-21T15:23:51.704" v="7791" actId="1035"/>
          <ac:spMkLst>
            <pc:docMk/>
            <pc:sldMk cId="1278780278" sldId="293"/>
            <ac:spMk id="12" creationId="{A03D9DDB-0911-CCC6-289E-FE03CE9C7E57}"/>
          </ac:spMkLst>
        </pc:spChg>
        <pc:grpChg chg="add mod">
          <ac:chgData name="Nino Philip Ramones" userId="1068934f-e3b4-4e88-ba23-4cb57230c594" providerId="ADAL" clId="{4B2DD62C-EFC1-483F-B1CB-FAA67E9DD57F}" dt="2023-04-26T05:38:04.229" v="13837"/>
          <ac:grpSpMkLst>
            <pc:docMk/>
            <pc:sldMk cId="1278780278" sldId="293"/>
            <ac:grpSpMk id="8" creationId="{9D7DF3E3-841C-4816-413F-BFD436178A57}"/>
          </ac:grpSpMkLst>
        </pc:grpChg>
        <pc:grpChg chg="del">
          <ac:chgData name="Nino Philip Ramones" userId="1068934f-e3b4-4e88-ba23-4cb57230c594" providerId="ADAL" clId="{4B2DD62C-EFC1-483F-B1CB-FAA67E9DD57F}" dt="2023-04-26T05:38:03.624" v="13836" actId="478"/>
          <ac:grpSpMkLst>
            <pc:docMk/>
            <pc:sldMk cId="1278780278" sldId="293"/>
            <ac:grpSpMk id="23" creationId="{549B3123-B396-A250-DC98-E1EC3957F1F1}"/>
          </ac:grpSpMkLst>
        </pc:grpChg>
        <pc:picChg chg="add mod">
          <ac:chgData name="Nino Philip Ramones" userId="1068934f-e3b4-4e88-ba23-4cb57230c594" providerId="ADAL" clId="{4B2DD62C-EFC1-483F-B1CB-FAA67E9DD57F}" dt="2023-04-21T15:06:16.968" v="6382" actId="1036"/>
          <ac:picMkLst>
            <pc:docMk/>
            <pc:sldMk cId="1278780278" sldId="293"/>
            <ac:picMk id="4" creationId="{9622B478-1C3F-D0A4-91A3-7CBC5E4EBCF7}"/>
          </ac:picMkLst>
        </pc:picChg>
        <pc:picChg chg="del">
          <ac:chgData name="Nino Philip Ramones" userId="1068934f-e3b4-4e88-ba23-4cb57230c594" providerId="ADAL" clId="{4B2DD62C-EFC1-483F-B1CB-FAA67E9DD57F}" dt="2023-04-21T14:51:39.490" v="5521" actId="478"/>
          <ac:picMkLst>
            <pc:docMk/>
            <pc:sldMk cId="1278780278" sldId="293"/>
            <ac:picMk id="5" creationId="{C5BBC0E4-69E1-7ECF-E6A8-22465400BBF8}"/>
          </ac:picMkLst>
        </pc:picChg>
        <pc:cxnChg chg="mod">
          <ac:chgData name="Nino Philip Ramones" userId="1068934f-e3b4-4e88-ba23-4cb57230c594" providerId="ADAL" clId="{4B2DD62C-EFC1-483F-B1CB-FAA67E9DD57F}" dt="2023-04-26T05:38:04.229" v="13837"/>
          <ac:cxnSpMkLst>
            <pc:docMk/>
            <pc:sldMk cId="1278780278" sldId="293"/>
            <ac:cxnSpMk id="9" creationId="{EE521509-AF8F-7E8B-BBA4-D03FFA0D2D61}"/>
          </ac:cxnSpMkLst>
        </pc:cxnChg>
      </pc:sldChg>
      <pc:sldChg chg="del">
        <pc:chgData name="Nino Philip Ramones" userId="1068934f-e3b4-4e88-ba23-4cb57230c594" providerId="ADAL" clId="{4B2DD62C-EFC1-483F-B1CB-FAA67E9DD57F}" dt="2023-04-21T11:30:46.961" v="1257" actId="47"/>
        <pc:sldMkLst>
          <pc:docMk/>
          <pc:sldMk cId="2324467648" sldId="293"/>
        </pc:sldMkLst>
      </pc:sldChg>
      <pc:sldChg chg="addSp delSp modSp add mod">
        <pc:chgData name="Nino Philip Ramones" userId="1068934f-e3b4-4e88-ba23-4cb57230c594" providerId="ADAL" clId="{4B2DD62C-EFC1-483F-B1CB-FAA67E9DD57F}" dt="2023-04-26T05:38:09.067" v="13839"/>
        <pc:sldMkLst>
          <pc:docMk/>
          <pc:sldMk cId="2619007221" sldId="294"/>
        </pc:sldMkLst>
        <pc:spChg chg="add mod">
          <ac:chgData name="Nino Philip Ramones" userId="1068934f-e3b4-4e88-ba23-4cb57230c594" providerId="ADAL" clId="{4B2DD62C-EFC1-483F-B1CB-FAA67E9DD57F}" dt="2023-04-21T15:05:07.906" v="6370"/>
          <ac:spMkLst>
            <pc:docMk/>
            <pc:sldMk cId="2619007221" sldId="294"/>
            <ac:spMk id="5" creationId="{45567646-CEBA-E0B1-CEB9-3A4D013C08D0}"/>
          </ac:spMkLst>
        </pc:spChg>
        <pc:spChg chg="mod">
          <ac:chgData name="Nino Philip Ramones" userId="1068934f-e3b4-4e88-ba23-4cb57230c594" providerId="ADAL" clId="{4B2DD62C-EFC1-483F-B1CB-FAA67E9DD57F}" dt="2023-04-21T15:29:57.859" v="7913" actId="20577"/>
          <ac:spMkLst>
            <pc:docMk/>
            <pc:sldMk cId="2619007221" sldId="294"/>
            <ac:spMk id="6" creationId="{1C139C71-43D8-DA15-F46A-8598CDF1F78A}"/>
          </ac:spMkLst>
        </pc:spChg>
        <pc:spChg chg="mod">
          <ac:chgData name="Nino Philip Ramones" userId="1068934f-e3b4-4e88-ba23-4cb57230c594" providerId="ADAL" clId="{4B2DD62C-EFC1-483F-B1CB-FAA67E9DD57F}" dt="2023-04-26T05:38:09.067" v="13839"/>
          <ac:spMkLst>
            <pc:docMk/>
            <pc:sldMk cId="2619007221" sldId="294"/>
            <ac:spMk id="9" creationId="{0A9AC135-8608-A41E-7427-C2063CB11033}"/>
          </ac:spMkLst>
        </pc:spChg>
        <pc:spChg chg="mod">
          <ac:chgData name="Nino Philip Ramones" userId="1068934f-e3b4-4e88-ba23-4cb57230c594" providerId="ADAL" clId="{4B2DD62C-EFC1-483F-B1CB-FAA67E9DD57F}" dt="2023-04-26T05:38:09.067" v="13839"/>
          <ac:spMkLst>
            <pc:docMk/>
            <pc:sldMk cId="2619007221" sldId="294"/>
            <ac:spMk id="10" creationId="{5E359103-1E85-E03F-23BC-A993EEF83D2E}"/>
          </ac:spMkLst>
        </pc:spChg>
        <pc:spChg chg="mod">
          <ac:chgData name="Nino Philip Ramones" userId="1068934f-e3b4-4e88-ba23-4cb57230c594" providerId="ADAL" clId="{4B2DD62C-EFC1-483F-B1CB-FAA67E9DD57F}" dt="2023-04-21T15:09:50.537" v="6740" actId="20577"/>
          <ac:spMkLst>
            <pc:docMk/>
            <pc:sldMk cId="2619007221" sldId="294"/>
            <ac:spMk id="12" creationId="{A03D9DDB-0911-CCC6-289E-FE03CE9C7E57}"/>
          </ac:spMkLst>
        </pc:spChg>
        <pc:grpChg chg="add mod">
          <ac:chgData name="Nino Philip Ramones" userId="1068934f-e3b4-4e88-ba23-4cb57230c594" providerId="ADAL" clId="{4B2DD62C-EFC1-483F-B1CB-FAA67E9DD57F}" dt="2023-04-26T05:38:09.067" v="13839"/>
          <ac:grpSpMkLst>
            <pc:docMk/>
            <pc:sldMk cId="2619007221" sldId="294"/>
            <ac:grpSpMk id="7" creationId="{7CB8426B-85FA-26DC-3265-BA2F505F7B66}"/>
          </ac:grpSpMkLst>
        </pc:grpChg>
        <pc:grpChg chg="del">
          <ac:chgData name="Nino Philip Ramones" userId="1068934f-e3b4-4e88-ba23-4cb57230c594" providerId="ADAL" clId="{4B2DD62C-EFC1-483F-B1CB-FAA67E9DD57F}" dt="2023-04-26T05:38:08.582" v="13838" actId="478"/>
          <ac:grpSpMkLst>
            <pc:docMk/>
            <pc:sldMk cId="2619007221" sldId="294"/>
            <ac:grpSpMk id="23" creationId="{549B3123-B396-A250-DC98-E1EC3957F1F1}"/>
          </ac:grpSpMkLst>
        </pc:grpChg>
        <pc:picChg chg="add mod">
          <ac:chgData name="Nino Philip Ramones" userId="1068934f-e3b4-4e88-ba23-4cb57230c594" providerId="ADAL" clId="{4B2DD62C-EFC1-483F-B1CB-FAA67E9DD57F}" dt="2023-04-21T15:26:19.711" v="7795" actId="1036"/>
          <ac:picMkLst>
            <pc:docMk/>
            <pc:sldMk cId="2619007221" sldId="294"/>
            <ac:picMk id="3" creationId="{09E5025D-1DCF-5F80-E37E-28A778CEDADF}"/>
          </ac:picMkLst>
        </pc:picChg>
        <pc:picChg chg="del">
          <ac:chgData name="Nino Philip Ramones" userId="1068934f-e3b4-4e88-ba23-4cb57230c594" providerId="ADAL" clId="{4B2DD62C-EFC1-483F-B1CB-FAA67E9DD57F}" dt="2023-04-21T15:04:56.050" v="6368" actId="478"/>
          <ac:picMkLst>
            <pc:docMk/>
            <pc:sldMk cId="2619007221" sldId="294"/>
            <ac:picMk id="4" creationId="{9622B478-1C3F-D0A4-91A3-7CBC5E4EBCF7}"/>
          </ac:picMkLst>
        </pc:picChg>
        <pc:cxnChg chg="mod">
          <ac:chgData name="Nino Philip Ramones" userId="1068934f-e3b4-4e88-ba23-4cb57230c594" providerId="ADAL" clId="{4B2DD62C-EFC1-483F-B1CB-FAA67E9DD57F}" dt="2023-04-26T05:38:09.067" v="13839"/>
          <ac:cxnSpMkLst>
            <pc:docMk/>
            <pc:sldMk cId="2619007221" sldId="294"/>
            <ac:cxnSpMk id="8" creationId="{1EB35A86-08DA-9129-FE72-F9FA3C667117}"/>
          </ac:cxnSpMkLst>
        </pc:cxnChg>
      </pc:sldChg>
      <pc:sldChg chg="del">
        <pc:chgData name="Nino Philip Ramones" userId="1068934f-e3b4-4e88-ba23-4cb57230c594" providerId="ADAL" clId="{4B2DD62C-EFC1-483F-B1CB-FAA67E9DD57F}" dt="2023-04-21T11:30:46.961" v="1257" actId="47"/>
        <pc:sldMkLst>
          <pc:docMk/>
          <pc:sldMk cId="4028002227" sldId="294"/>
        </pc:sldMkLst>
      </pc:sldChg>
      <pc:sldChg chg="addSp delSp modSp add mod">
        <pc:chgData name="Nino Philip Ramones" userId="1068934f-e3b4-4e88-ba23-4cb57230c594" providerId="ADAL" clId="{4B2DD62C-EFC1-483F-B1CB-FAA67E9DD57F}" dt="2023-04-26T05:38:14.487" v="13841"/>
        <pc:sldMkLst>
          <pc:docMk/>
          <pc:sldMk cId="449201442" sldId="295"/>
        </pc:sldMkLst>
        <pc:spChg chg="mod">
          <ac:chgData name="Nino Philip Ramones" userId="1068934f-e3b4-4e88-ba23-4cb57230c594" providerId="ADAL" clId="{4B2DD62C-EFC1-483F-B1CB-FAA67E9DD57F}" dt="2023-04-21T15:41:02.836" v="8630" actId="20577"/>
          <ac:spMkLst>
            <pc:docMk/>
            <pc:sldMk cId="449201442" sldId="295"/>
            <ac:spMk id="6" creationId="{1C139C71-43D8-DA15-F46A-8598CDF1F78A}"/>
          </ac:spMkLst>
        </pc:spChg>
        <pc:spChg chg="mod">
          <ac:chgData name="Nino Philip Ramones" userId="1068934f-e3b4-4e88-ba23-4cb57230c594" providerId="ADAL" clId="{4B2DD62C-EFC1-483F-B1CB-FAA67E9DD57F}" dt="2023-04-26T05:38:14.487" v="13841"/>
          <ac:spMkLst>
            <pc:docMk/>
            <pc:sldMk cId="449201442" sldId="295"/>
            <ac:spMk id="9" creationId="{5D9FBD04-F9ED-1CCC-6A92-718108CB6CAC}"/>
          </ac:spMkLst>
        </pc:spChg>
        <pc:spChg chg="mod">
          <ac:chgData name="Nino Philip Ramones" userId="1068934f-e3b4-4e88-ba23-4cb57230c594" providerId="ADAL" clId="{4B2DD62C-EFC1-483F-B1CB-FAA67E9DD57F}" dt="2023-04-26T05:38:14.487" v="13841"/>
          <ac:spMkLst>
            <pc:docMk/>
            <pc:sldMk cId="449201442" sldId="295"/>
            <ac:spMk id="10" creationId="{0D3E3183-9B03-12E1-1620-273976341282}"/>
          </ac:spMkLst>
        </pc:spChg>
        <pc:spChg chg="mod">
          <ac:chgData name="Nino Philip Ramones" userId="1068934f-e3b4-4e88-ba23-4cb57230c594" providerId="ADAL" clId="{4B2DD62C-EFC1-483F-B1CB-FAA67E9DD57F}" dt="2023-04-21T15:37:22.651" v="8593" actId="1035"/>
          <ac:spMkLst>
            <pc:docMk/>
            <pc:sldMk cId="449201442" sldId="295"/>
            <ac:spMk id="12" creationId="{A03D9DDB-0911-CCC6-289E-FE03CE9C7E57}"/>
          </ac:spMkLst>
        </pc:spChg>
        <pc:grpChg chg="add mod">
          <ac:chgData name="Nino Philip Ramones" userId="1068934f-e3b4-4e88-ba23-4cb57230c594" providerId="ADAL" clId="{4B2DD62C-EFC1-483F-B1CB-FAA67E9DD57F}" dt="2023-04-26T05:38:14.487" v="13841"/>
          <ac:grpSpMkLst>
            <pc:docMk/>
            <pc:sldMk cId="449201442" sldId="295"/>
            <ac:grpSpMk id="7" creationId="{59C0642E-D749-512E-1092-3A705A3010F0}"/>
          </ac:grpSpMkLst>
        </pc:grpChg>
        <pc:grpChg chg="del">
          <ac:chgData name="Nino Philip Ramones" userId="1068934f-e3b4-4e88-ba23-4cb57230c594" providerId="ADAL" clId="{4B2DD62C-EFC1-483F-B1CB-FAA67E9DD57F}" dt="2023-04-26T05:38:13.978" v="13840" actId="478"/>
          <ac:grpSpMkLst>
            <pc:docMk/>
            <pc:sldMk cId="449201442" sldId="295"/>
            <ac:grpSpMk id="23" creationId="{549B3123-B396-A250-DC98-E1EC3957F1F1}"/>
          </ac:grpSpMkLst>
        </pc:grpChg>
        <pc:picChg chg="del">
          <ac:chgData name="Nino Philip Ramones" userId="1068934f-e3b4-4e88-ba23-4cb57230c594" providerId="ADAL" clId="{4B2DD62C-EFC1-483F-B1CB-FAA67E9DD57F}" dt="2023-04-21T15:30:32.840" v="7915" actId="478"/>
          <ac:picMkLst>
            <pc:docMk/>
            <pc:sldMk cId="449201442" sldId="295"/>
            <ac:picMk id="3" creationId="{09E5025D-1DCF-5F80-E37E-28A778CEDADF}"/>
          </ac:picMkLst>
        </pc:picChg>
        <pc:picChg chg="add mod">
          <ac:chgData name="Nino Philip Ramones" userId="1068934f-e3b4-4e88-ba23-4cb57230c594" providerId="ADAL" clId="{4B2DD62C-EFC1-483F-B1CB-FAA67E9DD57F}" dt="2023-04-21T15:33:34.025" v="7937" actId="1035"/>
          <ac:picMkLst>
            <pc:docMk/>
            <pc:sldMk cId="449201442" sldId="295"/>
            <ac:picMk id="4" creationId="{29A2D700-EA5F-80F4-B22F-1134313F5604}"/>
          </ac:picMkLst>
        </pc:picChg>
        <pc:cxnChg chg="mod">
          <ac:chgData name="Nino Philip Ramones" userId="1068934f-e3b4-4e88-ba23-4cb57230c594" providerId="ADAL" clId="{4B2DD62C-EFC1-483F-B1CB-FAA67E9DD57F}" dt="2023-04-26T05:38:14.487" v="13841"/>
          <ac:cxnSpMkLst>
            <pc:docMk/>
            <pc:sldMk cId="449201442" sldId="295"/>
            <ac:cxnSpMk id="8" creationId="{A738DF3C-4AF8-9AC3-CF0F-1168BDD94938}"/>
          </ac:cxnSpMkLst>
        </pc:cxnChg>
      </pc:sldChg>
      <pc:sldChg chg="del">
        <pc:chgData name="Nino Philip Ramones" userId="1068934f-e3b4-4e88-ba23-4cb57230c594" providerId="ADAL" clId="{4B2DD62C-EFC1-483F-B1CB-FAA67E9DD57F}" dt="2023-04-21T11:30:46.961" v="1257" actId="47"/>
        <pc:sldMkLst>
          <pc:docMk/>
          <pc:sldMk cId="4060960727" sldId="295"/>
        </pc:sldMkLst>
      </pc:sldChg>
      <pc:sldChg chg="del">
        <pc:chgData name="Nino Philip Ramones" userId="1068934f-e3b4-4e88-ba23-4cb57230c594" providerId="ADAL" clId="{4B2DD62C-EFC1-483F-B1CB-FAA67E9DD57F}" dt="2023-04-21T11:30:46.961" v="1257" actId="47"/>
        <pc:sldMkLst>
          <pc:docMk/>
          <pc:sldMk cId="139793571" sldId="296"/>
        </pc:sldMkLst>
      </pc:sldChg>
      <pc:sldChg chg="addSp delSp modSp add mod">
        <pc:chgData name="Nino Philip Ramones" userId="1068934f-e3b4-4e88-ba23-4cb57230c594" providerId="ADAL" clId="{4B2DD62C-EFC1-483F-B1CB-FAA67E9DD57F}" dt="2023-04-26T05:38:18.762" v="13843"/>
        <pc:sldMkLst>
          <pc:docMk/>
          <pc:sldMk cId="2537259196" sldId="296"/>
        </pc:sldMkLst>
        <pc:spChg chg="mod">
          <ac:chgData name="Nino Philip Ramones" userId="1068934f-e3b4-4e88-ba23-4cb57230c594" providerId="ADAL" clId="{4B2DD62C-EFC1-483F-B1CB-FAA67E9DD57F}" dt="2023-04-21T16:18:29.378" v="8877" actId="14100"/>
          <ac:spMkLst>
            <pc:docMk/>
            <pc:sldMk cId="2537259196" sldId="296"/>
            <ac:spMk id="5" creationId="{45567646-CEBA-E0B1-CEB9-3A4D013C08D0}"/>
          </ac:spMkLst>
        </pc:spChg>
        <pc:spChg chg="mod">
          <ac:chgData name="Nino Philip Ramones" userId="1068934f-e3b4-4e88-ba23-4cb57230c594" providerId="ADAL" clId="{4B2DD62C-EFC1-483F-B1CB-FAA67E9DD57F}" dt="2023-04-24T05:19:32.923" v="10525" actId="2711"/>
          <ac:spMkLst>
            <pc:docMk/>
            <pc:sldMk cId="2537259196" sldId="296"/>
            <ac:spMk id="6" creationId="{1C139C71-43D8-DA15-F46A-8598CDF1F78A}"/>
          </ac:spMkLst>
        </pc:spChg>
        <pc:spChg chg="mod topLvl">
          <ac:chgData name="Nino Philip Ramones" userId="1068934f-e3b4-4e88-ba23-4cb57230c594" providerId="ADAL" clId="{4B2DD62C-EFC1-483F-B1CB-FAA67E9DD57F}" dt="2023-04-24T05:20:33.835" v="10536" actId="20577"/>
          <ac:spMkLst>
            <pc:docMk/>
            <pc:sldMk cId="2537259196" sldId="296"/>
            <ac:spMk id="12" creationId="{A03D9DDB-0911-CCC6-289E-FE03CE9C7E57}"/>
          </ac:spMkLst>
        </pc:spChg>
        <pc:spChg chg="add del mod">
          <ac:chgData name="Nino Philip Ramones" userId="1068934f-e3b4-4e88-ba23-4cb57230c594" providerId="ADAL" clId="{4B2DD62C-EFC1-483F-B1CB-FAA67E9DD57F}" dt="2023-04-21T16:31:29.433" v="9372" actId="478"/>
          <ac:spMkLst>
            <pc:docMk/>
            <pc:sldMk cId="2537259196" sldId="296"/>
            <ac:spMk id="13" creationId="{461DEFD1-4B1E-6348-6934-8805E77ADD0D}"/>
          </ac:spMkLst>
        </pc:spChg>
        <pc:spChg chg="mod">
          <ac:chgData name="Nino Philip Ramones" userId="1068934f-e3b4-4e88-ba23-4cb57230c594" providerId="ADAL" clId="{4B2DD62C-EFC1-483F-B1CB-FAA67E9DD57F}" dt="2023-04-26T05:38:18.762" v="13843"/>
          <ac:spMkLst>
            <pc:docMk/>
            <pc:sldMk cId="2537259196" sldId="296"/>
            <ac:spMk id="16" creationId="{A3BAC09E-0620-C8AE-9C94-42308ABEF34F}"/>
          </ac:spMkLst>
        </pc:spChg>
        <pc:spChg chg="mod">
          <ac:chgData name="Nino Philip Ramones" userId="1068934f-e3b4-4e88-ba23-4cb57230c594" providerId="ADAL" clId="{4B2DD62C-EFC1-483F-B1CB-FAA67E9DD57F}" dt="2023-04-26T05:38:18.762" v="13843"/>
          <ac:spMkLst>
            <pc:docMk/>
            <pc:sldMk cId="2537259196" sldId="296"/>
            <ac:spMk id="17" creationId="{5392992B-A913-CB9B-5F10-05750D0D317A}"/>
          </ac:spMkLst>
        </pc:spChg>
        <pc:grpChg chg="add del mod">
          <ac:chgData name="Nino Philip Ramones" userId="1068934f-e3b4-4e88-ba23-4cb57230c594" providerId="ADAL" clId="{4B2DD62C-EFC1-483F-B1CB-FAA67E9DD57F}" dt="2023-04-21T16:22:54.783" v="8878" actId="165"/>
          <ac:grpSpMkLst>
            <pc:docMk/>
            <pc:sldMk cId="2537259196" sldId="296"/>
            <ac:grpSpMk id="11" creationId="{904E5EB6-6065-4697-C7AB-7EBA5701D4F4}"/>
          </ac:grpSpMkLst>
        </pc:grpChg>
        <pc:grpChg chg="add mod">
          <ac:chgData name="Nino Philip Ramones" userId="1068934f-e3b4-4e88-ba23-4cb57230c594" providerId="ADAL" clId="{4B2DD62C-EFC1-483F-B1CB-FAA67E9DD57F}" dt="2023-04-26T05:38:18.762" v="13843"/>
          <ac:grpSpMkLst>
            <pc:docMk/>
            <pc:sldMk cId="2537259196" sldId="296"/>
            <ac:grpSpMk id="14" creationId="{1C37A4CB-A049-0D85-3997-CFC3BF9E7707}"/>
          </ac:grpSpMkLst>
        </pc:grpChg>
        <pc:grpChg chg="del">
          <ac:chgData name="Nino Philip Ramones" userId="1068934f-e3b4-4e88-ba23-4cb57230c594" providerId="ADAL" clId="{4B2DD62C-EFC1-483F-B1CB-FAA67E9DD57F}" dt="2023-04-26T05:38:18.304" v="13842" actId="478"/>
          <ac:grpSpMkLst>
            <pc:docMk/>
            <pc:sldMk cId="2537259196" sldId="296"/>
            <ac:grpSpMk id="23" creationId="{549B3123-B396-A250-DC98-E1EC3957F1F1}"/>
          </ac:grpSpMkLst>
        </pc:grpChg>
        <pc:picChg chg="add mod ord topLvl">
          <ac:chgData name="Nino Philip Ramones" userId="1068934f-e3b4-4e88-ba23-4cb57230c594" providerId="ADAL" clId="{4B2DD62C-EFC1-483F-B1CB-FAA67E9DD57F}" dt="2023-04-21T16:31:35.957" v="9376" actId="1035"/>
          <ac:picMkLst>
            <pc:docMk/>
            <pc:sldMk cId="2537259196" sldId="296"/>
            <ac:picMk id="3" creationId="{B36A46FB-4299-282E-0275-8EB8B4DA81E8}"/>
          </ac:picMkLst>
        </pc:picChg>
        <pc:picChg chg="del">
          <ac:chgData name="Nino Philip Ramones" userId="1068934f-e3b4-4e88-ba23-4cb57230c594" providerId="ADAL" clId="{4B2DD62C-EFC1-483F-B1CB-FAA67E9DD57F}" dt="2023-04-21T15:41:35.190" v="8632" actId="478"/>
          <ac:picMkLst>
            <pc:docMk/>
            <pc:sldMk cId="2537259196" sldId="296"/>
            <ac:picMk id="4" creationId="{29A2D700-EA5F-80F4-B22F-1134313F5604}"/>
          </ac:picMkLst>
        </pc:picChg>
        <pc:picChg chg="add del mod">
          <ac:chgData name="Nino Philip Ramones" userId="1068934f-e3b4-4e88-ba23-4cb57230c594" providerId="ADAL" clId="{4B2DD62C-EFC1-483F-B1CB-FAA67E9DD57F}" dt="2023-04-21T15:43:01.748" v="8651" actId="478"/>
          <ac:picMkLst>
            <pc:docMk/>
            <pc:sldMk cId="2537259196" sldId="296"/>
            <ac:picMk id="8" creationId="{13EF8467-5E57-97F0-4BF2-E4192B80CA1F}"/>
          </ac:picMkLst>
        </pc:picChg>
        <pc:picChg chg="add mod ord topLvl">
          <ac:chgData name="Nino Philip Ramones" userId="1068934f-e3b4-4e88-ba23-4cb57230c594" providerId="ADAL" clId="{4B2DD62C-EFC1-483F-B1CB-FAA67E9DD57F}" dt="2023-04-21T16:33:14.472" v="9469" actId="1036"/>
          <ac:picMkLst>
            <pc:docMk/>
            <pc:sldMk cId="2537259196" sldId="296"/>
            <ac:picMk id="10" creationId="{70B174C5-E25D-B925-5071-3541357284AD}"/>
          </ac:picMkLst>
        </pc:picChg>
        <pc:cxnChg chg="mod">
          <ac:chgData name="Nino Philip Ramones" userId="1068934f-e3b4-4e88-ba23-4cb57230c594" providerId="ADAL" clId="{4B2DD62C-EFC1-483F-B1CB-FAA67E9DD57F}" dt="2023-04-26T05:38:18.762" v="13843"/>
          <ac:cxnSpMkLst>
            <pc:docMk/>
            <pc:sldMk cId="2537259196" sldId="296"/>
            <ac:cxnSpMk id="15" creationId="{76885415-A0B8-444E-DF25-EBA8403135E5}"/>
          </ac:cxnSpMkLst>
        </pc:cxnChg>
      </pc:sldChg>
      <pc:sldChg chg="addSp delSp modSp add mod">
        <pc:chgData name="Nino Philip Ramones" userId="1068934f-e3b4-4e88-ba23-4cb57230c594" providerId="ADAL" clId="{4B2DD62C-EFC1-483F-B1CB-FAA67E9DD57F}" dt="2023-04-26T05:38:22.993" v="13845"/>
        <pc:sldMkLst>
          <pc:docMk/>
          <pc:sldMk cId="1744944240" sldId="297"/>
        </pc:sldMkLst>
        <pc:spChg chg="add del">
          <ac:chgData name="Nino Philip Ramones" userId="1068934f-e3b4-4e88-ba23-4cb57230c594" providerId="ADAL" clId="{4B2DD62C-EFC1-483F-B1CB-FAA67E9DD57F}" dt="2023-04-24T05:16:19.170" v="10488" actId="22"/>
          <ac:spMkLst>
            <pc:docMk/>
            <pc:sldMk cId="1744944240" sldId="297"/>
            <ac:spMk id="4" creationId="{F9409027-6C8D-2B71-40BE-E2329B8C45BA}"/>
          </ac:spMkLst>
        </pc:spChg>
        <pc:spChg chg="mod">
          <ac:chgData name="Nino Philip Ramones" userId="1068934f-e3b4-4e88-ba23-4cb57230c594" providerId="ADAL" clId="{4B2DD62C-EFC1-483F-B1CB-FAA67E9DD57F}" dt="2023-04-21T16:59:41.199" v="9521" actId="14100"/>
          <ac:spMkLst>
            <pc:docMk/>
            <pc:sldMk cId="1744944240" sldId="297"/>
            <ac:spMk id="5" creationId="{45567646-CEBA-E0B1-CEB9-3A4D013C08D0}"/>
          </ac:spMkLst>
        </pc:spChg>
        <pc:spChg chg="mod">
          <ac:chgData name="Nino Philip Ramones" userId="1068934f-e3b4-4e88-ba23-4cb57230c594" providerId="ADAL" clId="{4B2DD62C-EFC1-483F-B1CB-FAA67E9DD57F}" dt="2023-04-26T05:01:53.133" v="11570" actId="2711"/>
          <ac:spMkLst>
            <pc:docMk/>
            <pc:sldMk cId="1744944240" sldId="297"/>
            <ac:spMk id="6" creationId="{1C139C71-43D8-DA15-F46A-8598CDF1F78A}"/>
          </ac:spMkLst>
        </pc:spChg>
        <pc:spChg chg="add mod">
          <ac:chgData name="Nino Philip Ramones" userId="1068934f-e3b4-4e88-ba23-4cb57230c594" providerId="ADAL" clId="{4B2DD62C-EFC1-483F-B1CB-FAA67E9DD57F}" dt="2023-04-26T05:02:15.251" v="11571" actId="2711"/>
          <ac:spMkLst>
            <pc:docMk/>
            <pc:sldMk cId="1744944240" sldId="297"/>
            <ac:spMk id="7" creationId="{A7BED872-A387-6F58-8AAE-5B396C0E5BAE}"/>
          </ac:spMkLst>
        </pc:spChg>
        <pc:spChg chg="del">
          <ac:chgData name="Nino Philip Ramones" userId="1068934f-e3b4-4e88-ba23-4cb57230c594" providerId="ADAL" clId="{4B2DD62C-EFC1-483F-B1CB-FAA67E9DD57F}" dt="2023-04-24T03:14:25.625" v="10230" actId="478"/>
          <ac:spMkLst>
            <pc:docMk/>
            <pc:sldMk cId="1744944240" sldId="297"/>
            <ac:spMk id="12" creationId="{A03D9DDB-0911-CCC6-289E-FE03CE9C7E57}"/>
          </ac:spMkLst>
        </pc:spChg>
        <pc:spChg chg="mod">
          <ac:chgData name="Nino Philip Ramones" userId="1068934f-e3b4-4e88-ba23-4cb57230c594" providerId="ADAL" clId="{4B2DD62C-EFC1-483F-B1CB-FAA67E9DD57F}" dt="2023-04-26T05:38:22.993" v="13845"/>
          <ac:spMkLst>
            <pc:docMk/>
            <pc:sldMk cId="1744944240" sldId="297"/>
            <ac:spMk id="13" creationId="{C3C30D26-AAFE-4EDB-061B-DBAF47F46587}"/>
          </ac:spMkLst>
        </pc:spChg>
        <pc:spChg chg="mod">
          <ac:chgData name="Nino Philip Ramones" userId="1068934f-e3b4-4e88-ba23-4cb57230c594" providerId="ADAL" clId="{4B2DD62C-EFC1-483F-B1CB-FAA67E9DD57F}" dt="2023-04-26T05:38:22.993" v="13845"/>
          <ac:spMkLst>
            <pc:docMk/>
            <pc:sldMk cId="1744944240" sldId="297"/>
            <ac:spMk id="14" creationId="{FDD7E40C-8D5B-404E-9C42-2A5189D94BD7}"/>
          </ac:spMkLst>
        </pc:spChg>
        <pc:grpChg chg="add mod">
          <ac:chgData name="Nino Philip Ramones" userId="1068934f-e3b4-4e88-ba23-4cb57230c594" providerId="ADAL" clId="{4B2DD62C-EFC1-483F-B1CB-FAA67E9DD57F}" dt="2023-04-24T05:23:15.058" v="10766" actId="12788"/>
          <ac:grpSpMkLst>
            <pc:docMk/>
            <pc:sldMk cId="1744944240" sldId="297"/>
            <ac:grpSpMk id="8" creationId="{016848EA-30C2-590E-8E4C-26CC214E7DEF}"/>
          </ac:grpSpMkLst>
        </pc:grpChg>
        <pc:grpChg chg="add mod">
          <ac:chgData name="Nino Philip Ramones" userId="1068934f-e3b4-4e88-ba23-4cb57230c594" providerId="ADAL" clId="{4B2DD62C-EFC1-483F-B1CB-FAA67E9DD57F}" dt="2023-04-26T05:38:22.993" v="13845"/>
          <ac:grpSpMkLst>
            <pc:docMk/>
            <pc:sldMk cId="1744944240" sldId="297"/>
            <ac:grpSpMk id="9" creationId="{7F49B019-2F1C-F0A2-045D-E5B903635C45}"/>
          </ac:grpSpMkLst>
        </pc:grpChg>
        <pc:grpChg chg="del">
          <ac:chgData name="Nino Philip Ramones" userId="1068934f-e3b4-4e88-ba23-4cb57230c594" providerId="ADAL" clId="{4B2DD62C-EFC1-483F-B1CB-FAA67E9DD57F}" dt="2023-04-26T05:38:22.368" v="13844" actId="478"/>
          <ac:grpSpMkLst>
            <pc:docMk/>
            <pc:sldMk cId="1744944240" sldId="297"/>
            <ac:grpSpMk id="23" creationId="{549B3123-B396-A250-DC98-E1EC3957F1F1}"/>
          </ac:grpSpMkLst>
        </pc:grpChg>
        <pc:picChg chg="del">
          <ac:chgData name="Nino Philip Ramones" userId="1068934f-e3b4-4e88-ba23-4cb57230c594" providerId="ADAL" clId="{4B2DD62C-EFC1-483F-B1CB-FAA67E9DD57F}" dt="2023-04-21T16:55:41.651" v="9515" actId="478"/>
          <ac:picMkLst>
            <pc:docMk/>
            <pc:sldMk cId="1744944240" sldId="297"/>
            <ac:picMk id="3" creationId="{B36A46FB-4299-282E-0275-8EB8B4DA81E8}"/>
          </ac:picMkLst>
        </pc:picChg>
        <pc:picChg chg="del">
          <ac:chgData name="Nino Philip Ramones" userId="1068934f-e3b4-4e88-ba23-4cb57230c594" providerId="ADAL" clId="{4B2DD62C-EFC1-483F-B1CB-FAA67E9DD57F}" dt="2023-04-21T16:55:41.651" v="9515" actId="478"/>
          <ac:picMkLst>
            <pc:docMk/>
            <pc:sldMk cId="1744944240" sldId="297"/>
            <ac:picMk id="10" creationId="{70B174C5-E25D-B925-5071-3541357284AD}"/>
          </ac:picMkLst>
        </pc:picChg>
        <pc:picChg chg="add mod">
          <ac:chgData name="Nino Philip Ramones" userId="1068934f-e3b4-4e88-ba23-4cb57230c594" providerId="ADAL" clId="{4B2DD62C-EFC1-483F-B1CB-FAA67E9DD57F}" dt="2023-04-24T05:21:26.339" v="10550" actId="1036"/>
          <ac:picMkLst>
            <pc:docMk/>
            <pc:sldMk cId="1744944240" sldId="297"/>
            <ac:picMk id="1026" creationId="{13AB6467-3D09-41EE-55D4-C2F122EBF408}"/>
          </ac:picMkLst>
        </pc:picChg>
        <pc:picChg chg="add mod">
          <ac:chgData name="Nino Philip Ramones" userId="1068934f-e3b4-4e88-ba23-4cb57230c594" providerId="ADAL" clId="{4B2DD62C-EFC1-483F-B1CB-FAA67E9DD57F}" dt="2023-04-24T05:21:26.339" v="10550" actId="1036"/>
          <ac:picMkLst>
            <pc:docMk/>
            <pc:sldMk cId="1744944240" sldId="297"/>
            <ac:picMk id="1028" creationId="{FFC43D14-6F9A-6420-BBEF-D87E0041EAF1}"/>
          </ac:picMkLst>
        </pc:picChg>
        <pc:cxnChg chg="mod">
          <ac:chgData name="Nino Philip Ramones" userId="1068934f-e3b4-4e88-ba23-4cb57230c594" providerId="ADAL" clId="{4B2DD62C-EFC1-483F-B1CB-FAA67E9DD57F}" dt="2023-04-26T05:38:22.993" v="13845"/>
          <ac:cxnSpMkLst>
            <pc:docMk/>
            <pc:sldMk cId="1744944240" sldId="297"/>
            <ac:cxnSpMk id="11" creationId="{D431CF7E-EB9C-BCB3-04DB-5198608DBEA6}"/>
          </ac:cxnSpMkLst>
        </pc:cxnChg>
      </pc:sldChg>
      <pc:sldChg chg="del">
        <pc:chgData name="Nino Philip Ramones" userId="1068934f-e3b4-4e88-ba23-4cb57230c594" providerId="ADAL" clId="{4B2DD62C-EFC1-483F-B1CB-FAA67E9DD57F}" dt="2023-04-21T11:30:46.961" v="1257" actId="47"/>
        <pc:sldMkLst>
          <pc:docMk/>
          <pc:sldMk cId="3948325816" sldId="297"/>
        </pc:sldMkLst>
      </pc:sldChg>
      <pc:sldChg chg="addSp delSp modSp add mod">
        <pc:chgData name="Nino Philip Ramones" userId="1068934f-e3b4-4e88-ba23-4cb57230c594" providerId="ADAL" clId="{4B2DD62C-EFC1-483F-B1CB-FAA67E9DD57F}" dt="2023-04-26T05:38:27.426" v="13847"/>
        <pc:sldMkLst>
          <pc:docMk/>
          <pc:sldMk cId="640533113" sldId="298"/>
        </pc:sldMkLst>
        <pc:spChg chg="add mod">
          <ac:chgData name="Nino Philip Ramones" userId="1068934f-e3b4-4e88-ba23-4cb57230c594" providerId="ADAL" clId="{4B2DD62C-EFC1-483F-B1CB-FAA67E9DD57F}" dt="2023-04-26T05:06:24.600" v="11592" actId="20577"/>
          <ac:spMkLst>
            <pc:docMk/>
            <pc:sldMk cId="640533113" sldId="298"/>
            <ac:spMk id="4" creationId="{2E9F7546-4528-E9AE-8AA7-A5D441E27CA1}"/>
          </ac:spMkLst>
        </pc:spChg>
        <pc:spChg chg="mod">
          <ac:chgData name="Nino Philip Ramones" userId="1068934f-e3b4-4e88-ba23-4cb57230c594" providerId="ADAL" clId="{4B2DD62C-EFC1-483F-B1CB-FAA67E9DD57F}" dt="2023-04-26T04:48:47.349" v="10793" actId="20577"/>
          <ac:spMkLst>
            <pc:docMk/>
            <pc:sldMk cId="640533113" sldId="298"/>
            <ac:spMk id="5" creationId="{45567646-CEBA-E0B1-CEB9-3A4D013C08D0}"/>
          </ac:spMkLst>
        </pc:spChg>
        <pc:spChg chg="del mod topLvl">
          <ac:chgData name="Nino Philip Ramones" userId="1068934f-e3b4-4e88-ba23-4cb57230c594" providerId="ADAL" clId="{4B2DD62C-EFC1-483F-B1CB-FAA67E9DD57F}" dt="2023-04-26T04:49:16.410" v="10802" actId="478"/>
          <ac:spMkLst>
            <pc:docMk/>
            <pc:sldMk cId="640533113" sldId="298"/>
            <ac:spMk id="6" creationId="{1C139C71-43D8-DA15-F46A-8598CDF1F78A}"/>
          </ac:spMkLst>
        </pc:spChg>
        <pc:spChg chg="del mod topLvl">
          <ac:chgData name="Nino Philip Ramones" userId="1068934f-e3b4-4e88-ba23-4cb57230c594" providerId="ADAL" clId="{4B2DD62C-EFC1-483F-B1CB-FAA67E9DD57F}" dt="2023-04-26T04:49:00.990" v="10795" actId="478"/>
          <ac:spMkLst>
            <pc:docMk/>
            <pc:sldMk cId="640533113" sldId="298"/>
            <ac:spMk id="7" creationId="{A7BED872-A387-6F58-8AAE-5B396C0E5BAE}"/>
          </ac:spMkLst>
        </pc:spChg>
        <pc:spChg chg="add mod">
          <ac:chgData name="Nino Philip Ramones" userId="1068934f-e3b4-4e88-ba23-4cb57230c594" providerId="ADAL" clId="{4B2DD62C-EFC1-483F-B1CB-FAA67E9DD57F}" dt="2023-04-26T05:06:16.269" v="11583" actId="2711"/>
          <ac:spMkLst>
            <pc:docMk/>
            <pc:sldMk cId="640533113" sldId="298"/>
            <ac:spMk id="9" creationId="{975C57E1-5C3E-828F-DF3F-3F1FFBE17C0D}"/>
          </ac:spMkLst>
        </pc:spChg>
        <pc:spChg chg="mod">
          <ac:chgData name="Nino Philip Ramones" userId="1068934f-e3b4-4e88-ba23-4cb57230c594" providerId="ADAL" clId="{4B2DD62C-EFC1-483F-B1CB-FAA67E9DD57F}" dt="2023-04-26T05:38:27.426" v="13847"/>
          <ac:spMkLst>
            <pc:docMk/>
            <pc:sldMk cId="640533113" sldId="298"/>
            <ac:spMk id="12" creationId="{2BF58D53-12CF-24F3-2C1B-28EA1B7FF40B}"/>
          </ac:spMkLst>
        </pc:spChg>
        <pc:spChg chg="mod">
          <ac:chgData name="Nino Philip Ramones" userId="1068934f-e3b4-4e88-ba23-4cb57230c594" providerId="ADAL" clId="{4B2DD62C-EFC1-483F-B1CB-FAA67E9DD57F}" dt="2023-04-26T05:38:27.426" v="13847"/>
          <ac:spMkLst>
            <pc:docMk/>
            <pc:sldMk cId="640533113" sldId="298"/>
            <ac:spMk id="13" creationId="{1228EB10-06DC-72FB-D72D-DC01AD938705}"/>
          </ac:spMkLst>
        </pc:spChg>
        <pc:grpChg chg="del">
          <ac:chgData name="Nino Philip Ramones" userId="1068934f-e3b4-4e88-ba23-4cb57230c594" providerId="ADAL" clId="{4B2DD62C-EFC1-483F-B1CB-FAA67E9DD57F}" dt="2023-04-26T04:48:54.409" v="10794" actId="165"/>
          <ac:grpSpMkLst>
            <pc:docMk/>
            <pc:sldMk cId="640533113" sldId="298"/>
            <ac:grpSpMk id="8" creationId="{016848EA-30C2-590E-8E4C-26CC214E7DEF}"/>
          </ac:grpSpMkLst>
        </pc:grpChg>
        <pc:grpChg chg="add mod">
          <ac:chgData name="Nino Philip Ramones" userId="1068934f-e3b4-4e88-ba23-4cb57230c594" providerId="ADAL" clId="{4B2DD62C-EFC1-483F-B1CB-FAA67E9DD57F}" dt="2023-04-26T05:38:27.426" v="13847"/>
          <ac:grpSpMkLst>
            <pc:docMk/>
            <pc:sldMk cId="640533113" sldId="298"/>
            <ac:grpSpMk id="10" creationId="{D5A9A1D5-6F57-CDDF-89B4-BFC55CFF6B52}"/>
          </ac:grpSpMkLst>
        </pc:grpChg>
        <pc:grpChg chg="del">
          <ac:chgData name="Nino Philip Ramones" userId="1068934f-e3b4-4e88-ba23-4cb57230c594" providerId="ADAL" clId="{4B2DD62C-EFC1-483F-B1CB-FAA67E9DD57F}" dt="2023-04-26T05:38:27.023" v="13846" actId="478"/>
          <ac:grpSpMkLst>
            <pc:docMk/>
            <pc:sldMk cId="640533113" sldId="298"/>
            <ac:grpSpMk id="23" creationId="{549B3123-B396-A250-DC98-E1EC3957F1F1}"/>
          </ac:grpSpMkLst>
        </pc:grpChg>
        <pc:picChg chg="add mod">
          <ac:chgData name="Nino Philip Ramones" userId="1068934f-e3b4-4e88-ba23-4cb57230c594" providerId="ADAL" clId="{4B2DD62C-EFC1-483F-B1CB-FAA67E9DD57F}" dt="2023-04-26T05:01:19.268" v="11569" actId="12788"/>
          <ac:picMkLst>
            <pc:docMk/>
            <pc:sldMk cId="640533113" sldId="298"/>
            <ac:picMk id="3" creationId="{B06B823E-997B-6601-D5B2-8DDC959ABE00}"/>
          </ac:picMkLst>
        </pc:picChg>
        <pc:picChg chg="del">
          <ac:chgData name="Nino Philip Ramones" userId="1068934f-e3b4-4e88-ba23-4cb57230c594" providerId="ADAL" clId="{4B2DD62C-EFC1-483F-B1CB-FAA67E9DD57F}" dt="2023-04-26T04:49:11.112" v="10801" actId="478"/>
          <ac:picMkLst>
            <pc:docMk/>
            <pc:sldMk cId="640533113" sldId="298"/>
            <ac:picMk id="1026" creationId="{13AB6467-3D09-41EE-55D4-C2F122EBF408}"/>
          </ac:picMkLst>
        </pc:picChg>
        <pc:picChg chg="del">
          <ac:chgData name="Nino Philip Ramones" userId="1068934f-e3b4-4e88-ba23-4cb57230c594" providerId="ADAL" clId="{4B2DD62C-EFC1-483F-B1CB-FAA67E9DD57F}" dt="2023-04-26T04:49:11.112" v="10801" actId="478"/>
          <ac:picMkLst>
            <pc:docMk/>
            <pc:sldMk cId="640533113" sldId="298"/>
            <ac:picMk id="1028" creationId="{FFC43D14-6F9A-6420-BBEF-D87E0041EAF1}"/>
          </ac:picMkLst>
        </pc:picChg>
        <pc:cxnChg chg="mod">
          <ac:chgData name="Nino Philip Ramones" userId="1068934f-e3b4-4e88-ba23-4cb57230c594" providerId="ADAL" clId="{4B2DD62C-EFC1-483F-B1CB-FAA67E9DD57F}" dt="2023-04-26T05:38:27.426" v="13847"/>
          <ac:cxnSpMkLst>
            <pc:docMk/>
            <pc:sldMk cId="640533113" sldId="298"/>
            <ac:cxnSpMk id="11" creationId="{2CDF3FB2-DCAE-3C1A-CEC7-12A5FB84DBB1}"/>
          </ac:cxnSpMkLst>
        </pc:cxnChg>
      </pc:sldChg>
      <pc:sldChg chg="new del">
        <pc:chgData name="Nino Philip Ramones" userId="1068934f-e3b4-4e88-ba23-4cb57230c594" providerId="ADAL" clId="{4B2DD62C-EFC1-483F-B1CB-FAA67E9DD57F}" dt="2023-04-26T04:48:36.542" v="10768" actId="680"/>
        <pc:sldMkLst>
          <pc:docMk/>
          <pc:sldMk cId="894616684" sldId="298"/>
        </pc:sldMkLst>
      </pc:sldChg>
      <pc:sldChg chg="del">
        <pc:chgData name="Nino Philip Ramones" userId="1068934f-e3b4-4e88-ba23-4cb57230c594" providerId="ADAL" clId="{4B2DD62C-EFC1-483F-B1CB-FAA67E9DD57F}" dt="2023-04-21T11:30:46.961" v="1257" actId="47"/>
        <pc:sldMkLst>
          <pc:docMk/>
          <pc:sldMk cId="3617745255" sldId="298"/>
        </pc:sldMkLst>
      </pc:sldChg>
      <pc:sldChg chg="addSp delSp modSp add mod">
        <pc:chgData name="Nino Philip Ramones" userId="1068934f-e3b4-4e88-ba23-4cb57230c594" providerId="ADAL" clId="{4B2DD62C-EFC1-483F-B1CB-FAA67E9DD57F}" dt="2023-04-26T05:38:32.702" v="13849"/>
        <pc:sldMkLst>
          <pc:docMk/>
          <pc:sldMk cId="2925294506" sldId="299"/>
        </pc:sldMkLst>
        <pc:spChg chg="mod">
          <ac:chgData name="Nino Philip Ramones" userId="1068934f-e3b4-4e88-ba23-4cb57230c594" providerId="ADAL" clId="{4B2DD62C-EFC1-483F-B1CB-FAA67E9DD57F}" dt="2023-04-26T05:16:04.771" v="12734" actId="20577"/>
          <ac:spMkLst>
            <pc:docMk/>
            <pc:sldMk cId="2925294506" sldId="299"/>
            <ac:spMk id="4" creationId="{2E9F7546-4528-E9AE-8AA7-A5D441E27CA1}"/>
          </ac:spMkLst>
        </pc:spChg>
        <pc:spChg chg="mod">
          <ac:chgData name="Nino Philip Ramones" userId="1068934f-e3b4-4e88-ba23-4cb57230c594" providerId="ADAL" clId="{4B2DD62C-EFC1-483F-B1CB-FAA67E9DD57F}" dt="2023-04-26T05:08:47.329" v="11850" actId="20577"/>
          <ac:spMkLst>
            <pc:docMk/>
            <pc:sldMk cId="2925294506" sldId="299"/>
            <ac:spMk id="5" creationId="{45567646-CEBA-E0B1-CEB9-3A4D013C08D0}"/>
          </ac:spMkLst>
        </pc:spChg>
        <pc:spChg chg="mod">
          <ac:chgData name="Nino Philip Ramones" userId="1068934f-e3b4-4e88-ba23-4cb57230c594" providerId="ADAL" clId="{4B2DD62C-EFC1-483F-B1CB-FAA67E9DD57F}" dt="2023-04-26T05:11:07.324" v="12180" actId="2711"/>
          <ac:spMkLst>
            <pc:docMk/>
            <pc:sldMk cId="2925294506" sldId="299"/>
            <ac:spMk id="9" creationId="{975C57E1-5C3E-828F-DF3F-3F1FFBE17C0D}"/>
          </ac:spMkLst>
        </pc:spChg>
        <pc:spChg chg="mod">
          <ac:chgData name="Nino Philip Ramones" userId="1068934f-e3b4-4e88-ba23-4cb57230c594" providerId="ADAL" clId="{4B2DD62C-EFC1-483F-B1CB-FAA67E9DD57F}" dt="2023-04-26T05:38:32.702" v="13849"/>
          <ac:spMkLst>
            <pc:docMk/>
            <pc:sldMk cId="2925294506" sldId="299"/>
            <ac:spMk id="10" creationId="{3FE871B0-4738-D553-8157-752BC01D4C5A}"/>
          </ac:spMkLst>
        </pc:spChg>
        <pc:spChg chg="mod">
          <ac:chgData name="Nino Philip Ramones" userId="1068934f-e3b4-4e88-ba23-4cb57230c594" providerId="ADAL" clId="{4B2DD62C-EFC1-483F-B1CB-FAA67E9DD57F}" dt="2023-04-26T05:38:32.702" v="13849"/>
          <ac:spMkLst>
            <pc:docMk/>
            <pc:sldMk cId="2925294506" sldId="299"/>
            <ac:spMk id="11" creationId="{BB3878BA-B464-C515-A159-FA178D11A918}"/>
          </ac:spMkLst>
        </pc:spChg>
        <pc:grpChg chg="add mod">
          <ac:chgData name="Nino Philip Ramones" userId="1068934f-e3b4-4e88-ba23-4cb57230c594" providerId="ADAL" clId="{4B2DD62C-EFC1-483F-B1CB-FAA67E9DD57F}" dt="2023-04-26T05:38:32.702" v="13849"/>
          <ac:grpSpMkLst>
            <pc:docMk/>
            <pc:sldMk cId="2925294506" sldId="299"/>
            <ac:grpSpMk id="7" creationId="{3974A265-C9F8-4135-1FA3-150C37A94EB4}"/>
          </ac:grpSpMkLst>
        </pc:grpChg>
        <pc:grpChg chg="del">
          <ac:chgData name="Nino Philip Ramones" userId="1068934f-e3b4-4e88-ba23-4cb57230c594" providerId="ADAL" clId="{4B2DD62C-EFC1-483F-B1CB-FAA67E9DD57F}" dt="2023-04-26T05:38:32.017" v="13848" actId="478"/>
          <ac:grpSpMkLst>
            <pc:docMk/>
            <pc:sldMk cId="2925294506" sldId="299"/>
            <ac:grpSpMk id="23" creationId="{549B3123-B396-A250-DC98-E1EC3957F1F1}"/>
          </ac:grpSpMkLst>
        </pc:grpChg>
        <pc:picChg chg="add mod">
          <ac:chgData name="Nino Philip Ramones" userId="1068934f-e3b4-4e88-ba23-4cb57230c594" providerId="ADAL" clId="{4B2DD62C-EFC1-483F-B1CB-FAA67E9DD57F}" dt="2023-04-26T05:07:09.245" v="11599" actId="1076"/>
          <ac:picMkLst>
            <pc:docMk/>
            <pc:sldMk cId="2925294506" sldId="299"/>
            <ac:picMk id="6" creationId="{A578E83E-5CAE-86C7-C076-A249AF8B713C}"/>
          </ac:picMkLst>
        </pc:picChg>
        <pc:cxnChg chg="mod">
          <ac:chgData name="Nino Philip Ramones" userId="1068934f-e3b4-4e88-ba23-4cb57230c594" providerId="ADAL" clId="{4B2DD62C-EFC1-483F-B1CB-FAA67E9DD57F}" dt="2023-04-26T05:38:32.702" v="13849"/>
          <ac:cxnSpMkLst>
            <pc:docMk/>
            <pc:sldMk cId="2925294506" sldId="299"/>
            <ac:cxnSpMk id="8" creationId="{CDDC0FC1-6C1B-DD39-7E21-00D4EEB69D97}"/>
          </ac:cxnSpMkLst>
        </pc:cxnChg>
      </pc:sldChg>
      <pc:sldChg chg="del">
        <pc:chgData name="Nino Philip Ramones" userId="1068934f-e3b4-4e88-ba23-4cb57230c594" providerId="ADAL" clId="{4B2DD62C-EFC1-483F-B1CB-FAA67E9DD57F}" dt="2023-04-21T11:30:46.961" v="1257" actId="47"/>
        <pc:sldMkLst>
          <pc:docMk/>
          <pc:sldMk cId="3399729785" sldId="299"/>
        </pc:sldMkLst>
      </pc:sldChg>
      <pc:sldChg chg="addSp delSp modSp add mod">
        <pc:chgData name="Nino Philip Ramones" userId="1068934f-e3b4-4e88-ba23-4cb57230c594" providerId="ADAL" clId="{4B2DD62C-EFC1-483F-B1CB-FAA67E9DD57F}" dt="2023-04-26T05:38:40.231" v="13852"/>
        <pc:sldMkLst>
          <pc:docMk/>
          <pc:sldMk cId="3960663401" sldId="300"/>
        </pc:sldMkLst>
        <pc:spChg chg="mod">
          <ac:chgData name="Nino Philip Ramones" userId="1068934f-e3b4-4e88-ba23-4cb57230c594" providerId="ADAL" clId="{4B2DD62C-EFC1-483F-B1CB-FAA67E9DD57F}" dt="2023-04-26T05:16:09.103" v="12736" actId="20577"/>
          <ac:spMkLst>
            <pc:docMk/>
            <pc:sldMk cId="3960663401" sldId="300"/>
            <ac:spMk id="4" creationId="{2E9F7546-4528-E9AE-8AA7-A5D441E27CA1}"/>
          </ac:spMkLst>
        </pc:spChg>
        <pc:spChg chg="mod">
          <ac:chgData name="Nino Philip Ramones" userId="1068934f-e3b4-4e88-ba23-4cb57230c594" providerId="ADAL" clId="{4B2DD62C-EFC1-483F-B1CB-FAA67E9DD57F}" dt="2023-04-26T05:11:49.253" v="12190" actId="20577"/>
          <ac:spMkLst>
            <pc:docMk/>
            <pc:sldMk cId="3960663401" sldId="300"/>
            <ac:spMk id="5" creationId="{45567646-CEBA-E0B1-CEB9-3A4D013C08D0}"/>
          </ac:spMkLst>
        </pc:spChg>
        <pc:spChg chg="mod">
          <ac:chgData name="Nino Philip Ramones" userId="1068934f-e3b4-4e88-ba23-4cb57230c594" providerId="ADAL" clId="{4B2DD62C-EFC1-483F-B1CB-FAA67E9DD57F}" dt="2023-04-26T05:16:25.517" v="12737" actId="1035"/>
          <ac:spMkLst>
            <pc:docMk/>
            <pc:sldMk cId="3960663401" sldId="300"/>
            <ac:spMk id="9" creationId="{975C57E1-5C3E-828F-DF3F-3F1FFBE17C0D}"/>
          </ac:spMkLst>
        </pc:spChg>
        <pc:spChg chg="mod">
          <ac:chgData name="Nino Philip Ramones" userId="1068934f-e3b4-4e88-ba23-4cb57230c594" providerId="ADAL" clId="{4B2DD62C-EFC1-483F-B1CB-FAA67E9DD57F}" dt="2023-04-26T05:38:40.231" v="13852"/>
          <ac:spMkLst>
            <pc:docMk/>
            <pc:sldMk cId="3960663401" sldId="300"/>
            <ac:spMk id="11" creationId="{576EEB2F-CB19-E7BC-14AD-5B8F32930F3D}"/>
          </ac:spMkLst>
        </pc:spChg>
        <pc:spChg chg="mod">
          <ac:chgData name="Nino Philip Ramones" userId="1068934f-e3b4-4e88-ba23-4cb57230c594" providerId="ADAL" clId="{4B2DD62C-EFC1-483F-B1CB-FAA67E9DD57F}" dt="2023-04-26T05:38:40.231" v="13852"/>
          <ac:spMkLst>
            <pc:docMk/>
            <pc:sldMk cId="3960663401" sldId="300"/>
            <ac:spMk id="12" creationId="{E0282530-3278-ECD9-E8B1-79650CAFA0E9}"/>
          </ac:spMkLst>
        </pc:spChg>
        <pc:spChg chg="mod">
          <ac:chgData name="Nino Philip Ramones" userId="1068934f-e3b4-4e88-ba23-4cb57230c594" providerId="ADAL" clId="{4B2DD62C-EFC1-483F-B1CB-FAA67E9DD57F}" dt="2023-04-26T05:38:37.195" v="13850" actId="6549"/>
          <ac:spMkLst>
            <pc:docMk/>
            <pc:sldMk cId="3960663401" sldId="300"/>
            <ac:spMk id="25" creationId="{9E7AB0F3-07E1-D71F-696D-F1D11D0D61CE}"/>
          </ac:spMkLst>
        </pc:spChg>
        <pc:grpChg chg="add mod">
          <ac:chgData name="Nino Philip Ramones" userId="1068934f-e3b4-4e88-ba23-4cb57230c594" providerId="ADAL" clId="{4B2DD62C-EFC1-483F-B1CB-FAA67E9DD57F}" dt="2023-04-26T05:38:40.231" v="13852"/>
          <ac:grpSpMkLst>
            <pc:docMk/>
            <pc:sldMk cId="3960663401" sldId="300"/>
            <ac:grpSpMk id="8" creationId="{BB3E1622-1EA0-0E98-24F1-7B67ED9ADDEB}"/>
          </ac:grpSpMkLst>
        </pc:grpChg>
        <pc:grpChg chg="del">
          <ac:chgData name="Nino Philip Ramones" userId="1068934f-e3b4-4e88-ba23-4cb57230c594" providerId="ADAL" clId="{4B2DD62C-EFC1-483F-B1CB-FAA67E9DD57F}" dt="2023-04-26T05:38:39.849" v="13851" actId="478"/>
          <ac:grpSpMkLst>
            <pc:docMk/>
            <pc:sldMk cId="3960663401" sldId="300"/>
            <ac:grpSpMk id="23" creationId="{549B3123-B396-A250-DC98-E1EC3957F1F1}"/>
          </ac:grpSpMkLst>
        </pc:grpChg>
        <pc:picChg chg="del">
          <ac:chgData name="Nino Philip Ramones" userId="1068934f-e3b4-4e88-ba23-4cb57230c594" providerId="ADAL" clId="{4B2DD62C-EFC1-483F-B1CB-FAA67E9DD57F}" dt="2023-04-26T05:12:07.221" v="12194" actId="478"/>
          <ac:picMkLst>
            <pc:docMk/>
            <pc:sldMk cId="3960663401" sldId="300"/>
            <ac:picMk id="6" creationId="{A578E83E-5CAE-86C7-C076-A249AF8B713C}"/>
          </ac:picMkLst>
        </pc:picChg>
        <pc:picChg chg="add mod">
          <ac:chgData name="Nino Philip Ramones" userId="1068934f-e3b4-4e88-ba23-4cb57230c594" providerId="ADAL" clId="{4B2DD62C-EFC1-483F-B1CB-FAA67E9DD57F}" dt="2023-04-26T05:15:51.409" v="12731" actId="1036"/>
          <ac:picMkLst>
            <pc:docMk/>
            <pc:sldMk cId="3960663401" sldId="300"/>
            <ac:picMk id="7" creationId="{E5F7042C-07B1-33CC-4966-C4BA4804A042}"/>
          </ac:picMkLst>
        </pc:picChg>
        <pc:cxnChg chg="mod">
          <ac:chgData name="Nino Philip Ramones" userId="1068934f-e3b4-4e88-ba23-4cb57230c594" providerId="ADAL" clId="{4B2DD62C-EFC1-483F-B1CB-FAA67E9DD57F}" dt="2023-04-26T05:38:40.231" v="13852"/>
          <ac:cxnSpMkLst>
            <pc:docMk/>
            <pc:sldMk cId="3960663401" sldId="300"/>
            <ac:cxnSpMk id="10" creationId="{41FAECA0-C485-4D5D-BAD8-3DFBEC7CFE9F}"/>
          </ac:cxnSpMkLst>
        </pc:cxnChg>
      </pc:sldChg>
      <pc:sldChg chg="addSp delSp modSp add mod">
        <pc:chgData name="Nino Philip Ramones" userId="1068934f-e3b4-4e88-ba23-4cb57230c594" providerId="ADAL" clId="{4B2DD62C-EFC1-483F-B1CB-FAA67E9DD57F}" dt="2023-04-26T05:38:44.519" v="13854"/>
        <pc:sldMkLst>
          <pc:docMk/>
          <pc:sldMk cId="1430614379" sldId="301"/>
        </pc:sldMkLst>
        <pc:spChg chg="mod">
          <ac:chgData name="Nino Philip Ramones" userId="1068934f-e3b4-4e88-ba23-4cb57230c594" providerId="ADAL" clId="{4B2DD62C-EFC1-483F-B1CB-FAA67E9DD57F}" dt="2023-04-26T05:20:33.759" v="12883" actId="20577"/>
          <ac:spMkLst>
            <pc:docMk/>
            <pc:sldMk cId="1430614379" sldId="301"/>
            <ac:spMk id="4" creationId="{2E9F7546-4528-E9AE-8AA7-A5D441E27CA1}"/>
          </ac:spMkLst>
        </pc:spChg>
        <pc:spChg chg="mod">
          <ac:chgData name="Nino Philip Ramones" userId="1068934f-e3b4-4e88-ba23-4cb57230c594" providerId="ADAL" clId="{4B2DD62C-EFC1-483F-B1CB-FAA67E9DD57F}" dt="2023-04-26T05:17:41.210" v="12759" actId="20577"/>
          <ac:spMkLst>
            <pc:docMk/>
            <pc:sldMk cId="1430614379" sldId="301"/>
            <ac:spMk id="5" creationId="{45567646-CEBA-E0B1-CEB9-3A4D013C08D0}"/>
          </ac:spMkLst>
        </pc:spChg>
        <pc:spChg chg="del">
          <ac:chgData name="Nino Philip Ramones" userId="1068934f-e3b4-4e88-ba23-4cb57230c594" providerId="ADAL" clId="{4B2DD62C-EFC1-483F-B1CB-FAA67E9DD57F}" dt="2023-04-26T05:19:28.250" v="12782" actId="21"/>
          <ac:spMkLst>
            <pc:docMk/>
            <pc:sldMk cId="1430614379" sldId="301"/>
            <ac:spMk id="9" creationId="{975C57E1-5C3E-828F-DF3F-3F1FFBE17C0D}"/>
          </ac:spMkLst>
        </pc:spChg>
        <pc:spChg chg="mod">
          <ac:chgData name="Nino Philip Ramones" userId="1068934f-e3b4-4e88-ba23-4cb57230c594" providerId="ADAL" clId="{4B2DD62C-EFC1-483F-B1CB-FAA67E9DD57F}" dt="2023-04-26T05:38:44.519" v="13854"/>
          <ac:spMkLst>
            <pc:docMk/>
            <pc:sldMk cId="1430614379" sldId="301"/>
            <ac:spMk id="14" creationId="{DE95A99C-BE4D-7973-3CA3-FA83F5BA6D37}"/>
          </ac:spMkLst>
        </pc:spChg>
        <pc:spChg chg="mod">
          <ac:chgData name="Nino Philip Ramones" userId="1068934f-e3b4-4e88-ba23-4cb57230c594" providerId="ADAL" clId="{4B2DD62C-EFC1-483F-B1CB-FAA67E9DD57F}" dt="2023-04-26T05:38:44.519" v="13854"/>
          <ac:spMkLst>
            <pc:docMk/>
            <pc:sldMk cId="1430614379" sldId="301"/>
            <ac:spMk id="15" creationId="{CB063085-C7F0-4FA9-85C1-8E5782A38968}"/>
          </ac:spMkLst>
        </pc:spChg>
        <pc:grpChg chg="add mod">
          <ac:chgData name="Nino Philip Ramones" userId="1068934f-e3b4-4e88-ba23-4cb57230c594" providerId="ADAL" clId="{4B2DD62C-EFC1-483F-B1CB-FAA67E9DD57F}" dt="2023-04-26T05:26:50.252" v="13556" actId="1036"/>
          <ac:grpSpMkLst>
            <pc:docMk/>
            <pc:sldMk cId="1430614379" sldId="301"/>
            <ac:grpSpMk id="11" creationId="{D88F6BC7-1B75-E35F-5ED3-56244A720E98}"/>
          </ac:grpSpMkLst>
        </pc:grpChg>
        <pc:grpChg chg="add mod">
          <ac:chgData name="Nino Philip Ramones" userId="1068934f-e3b4-4e88-ba23-4cb57230c594" providerId="ADAL" clId="{4B2DD62C-EFC1-483F-B1CB-FAA67E9DD57F}" dt="2023-04-26T05:38:44.519" v="13854"/>
          <ac:grpSpMkLst>
            <pc:docMk/>
            <pc:sldMk cId="1430614379" sldId="301"/>
            <ac:grpSpMk id="12" creationId="{8214AB44-C851-C9E4-FF34-5314B2FAF5CD}"/>
          </ac:grpSpMkLst>
        </pc:grpChg>
        <pc:grpChg chg="del">
          <ac:chgData name="Nino Philip Ramones" userId="1068934f-e3b4-4e88-ba23-4cb57230c594" providerId="ADAL" clId="{4B2DD62C-EFC1-483F-B1CB-FAA67E9DD57F}" dt="2023-04-26T05:38:43.972" v="13853" actId="478"/>
          <ac:grpSpMkLst>
            <pc:docMk/>
            <pc:sldMk cId="1430614379" sldId="301"/>
            <ac:grpSpMk id="23" creationId="{549B3123-B396-A250-DC98-E1EC3957F1F1}"/>
          </ac:grpSpMkLst>
        </pc:grpChg>
        <pc:picChg chg="del">
          <ac:chgData name="Nino Philip Ramones" userId="1068934f-e3b4-4e88-ba23-4cb57230c594" providerId="ADAL" clId="{4B2DD62C-EFC1-483F-B1CB-FAA67E9DD57F}" dt="2023-04-26T05:17:43.825" v="12761" actId="478"/>
          <ac:picMkLst>
            <pc:docMk/>
            <pc:sldMk cId="1430614379" sldId="301"/>
            <ac:picMk id="3" creationId="{B06B823E-997B-6601-D5B2-8DDC959ABE00}"/>
          </ac:picMkLst>
        </pc:picChg>
        <pc:picChg chg="add mod">
          <ac:chgData name="Nino Philip Ramones" userId="1068934f-e3b4-4e88-ba23-4cb57230c594" providerId="ADAL" clId="{4B2DD62C-EFC1-483F-B1CB-FAA67E9DD57F}" dt="2023-04-26T05:18:22.562" v="12774" actId="164"/>
          <ac:picMkLst>
            <pc:docMk/>
            <pc:sldMk cId="1430614379" sldId="301"/>
            <ac:picMk id="6" creationId="{D12938C2-03A9-8FBC-7938-553D155E3983}"/>
          </ac:picMkLst>
        </pc:picChg>
        <pc:picChg chg="del">
          <ac:chgData name="Nino Philip Ramones" userId="1068934f-e3b4-4e88-ba23-4cb57230c594" providerId="ADAL" clId="{4B2DD62C-EFC1-483F-B1CB-FAA67E9DD57F}" dt="2023-04-26T05:17:43.035" v="12760" actId="478"/>
          <ac:picMkLst>
            <pc:docMk/>
            <pc:sldMk cId="1430614379" sldId="301"/>
            <ac:picMk id="7" creationId="{E5F7042C-07B1-33CC-4966-C4BA4804A042}"/>
          </ac:picMkLst>
        </pc:picChg>
        <pc:picChg chg="add mod">
          <ac:chgData name="Nino Philip Ramones" userId="1068934f-e3b4-4e88-ba23-4cb57230c594" providerId="ADAL" clId="{4B2DD62C-EFC1-483F-B1CB-FAA67E9DD57F}" dt="2023-04-26T05:18:22.562" v="12774" actId="164"/>
          <ac:picMkLst>
            <pc:docMk/>
            <pc:sldMk cId="1430614379" sldId="301"/>
            <ac:picMk id="10" creationId="{910BCE4C-C969-A6AD-C540-DDAA554EEE0C}"/>
          </ac:picMkLst>
        </pc:picChg>
        <pc:cxnChg chg="mod">
          <ac:chgData name="Nino Philip Ramones" userId="1068934f-e3b4-4e88-ba23-4cb57230c594" providerId="ADAL" clId="{4B2DD62C-EFC1-483F-B1CB-FAA67E9DD57F}" dt="2023-04-26T05:38:44.519" v="13854"/>
          <ac:cxnSpMkLst>
            <pc:docMk/>
            <pc:sldMk cId="1430614379" sldId="301"/>
            <ac:cxnSpMk id="13" creationId="{69612B1C-C070-5E43-819B-5EEFDD2F7480}"/>
          </ac:cxnSpMkLst>
        </pc:cxnChg>
      </pc:sldChg>
      <pc:sldChg chg="addSp delSp modSp add mod">
        <pc:chgData name="Nino Philip Ramones" userId="1068934f-e3b4-4e88-ba23-4cb57230c594" providerId="ADAL" clId="{4B2DD62C-EFC1-483F-B1CB-FAA67E9DD57F}" dt="2023-04-26T05:38:50.076" v="13856"/>
        <pc:sldMkLst>
          <pc:docMk/>
          <pc:sldMk cId="4053801358" sldId="302"/>
        </pc:sldMkLst>
        <pc:spChg chg="add mod">
          <ac:chgData name="Nino Philip Ramones" userId="1068934f-e3b4-4e88-ba23-4cb57230c594" providerId="ADAL" clId="{4B2DD62C-EFC1-483F-B1CB-FAA67E9DD57F}" dt="2023-04-26T05:26:42.215" v="13555" actId="1036"/>
          <ac:spMkLst>
            <pc:docMk/>
            <pc:sldMk cId="4053801358" sldId="302"/>
            <ac:spMk id="2" creationId="{C9BF86A4-328C-3277-0160-8FC96BF542F3}"/>
          </ac:spMkLst>
        </pc:spChg>
        <pc:spChg chg="del">
          <ac:chgData name="Nino Philip Ramones" userId="1068934f-e3b4-4e88-ba23-4cb57230c594" providerId="ADAL" clId="{4B2DD62C-EFC1-483F-B1CB-FAA67E9DD57F}" dt="2023-04-26T05:19:43.088" v="12786" actId="478"/>
          <ac:spMkLst>
            <pc:docMk/>
            <pc:sldMk cId="4053801358" sldId="302"/>
            <ac:spMk id="4" creationId="{2E9F7546-4528-E9AE-8AA7-A5D441E27CA1}"/>
          </ac:spMkLst>
        </pc:spChg>
        <pc:spChg chg="mod">
          <ac:chgData name="Nino Philip Ramones" userId="1068934f-e3b4-4e88-ba23-4cb57230c594" providerId="ADAL" clId="{4B2DD62C-EFC1-483F-B1CB-FAA67E9DD57F}" dt="2023-04-26T05:38:50.076" v="13856"/>
          <ac:spMkLst>
            <pc:docMk/>
            <pc:sldMk cId="4053801358" sldId="302"/>
            <ac:spMk id="8" creationId="{2484593D-4B7E-1328-A5DE-1E7F23B09D87}"/>
          </ac:spMkLst>
        </pc:spChg>
        <pc:spChg chg="mod">
          <ac:chgData name="Nino Philip Ramones" userId="1068934f-e3b4-4e88-ba23-4cb57230c594" providerId="ADAL" clId="{4B2DD62C-EFC1-483F-B1CB-FAA67E9DD57F}" dt="2023-04-26T05:38:50.076" v="13856"/>
          <ac:spMkLst>
            <pc:docMk/>
            <pc:sldMk cId="4053801358" sldId="302"/>
            <ac:spMk id="9" creationId="{C94ACD2B-DB09-891D-7CCE-22BBBA85CF53}"/>
          </ac:spMkLst>
        </pc:spChg>
        <pc:grpChg chg="add mod">
          <ac:chgData name="Nino Philip Ramones" userId="1068934f-e3b4-4e88-ba23-4cb57230c594" providerId="ADAL" clId="{4B2DD62C-EFC1-483F-B1CB-FAA67E9DD57F}" dt="2023-04-26T05:38:50.076" v="13856"/>
          <ac:grpSpMkLst>
            <pc:docMk/>
            <pc:sldMk cId="4053801358" sldId="302"/>
            <ac:grpSpMk id="3" creationId="{694AD864-A4EA-B080-B3D8-1738FA5E557F}"/>
          </ac:grpSpMkLst>
        </pc:grpChg>
        <pc:grpChg chg="del">
          <ac:chgData name="Nino Philip Ramones" userId="1068934f-e3b4-4e88-ba23-4cb57230c594" providerId="ADAL" clId="{4B2DD62C-EFC1-483F-B1CB-FAA67E9DD57F}" dt="2023-04-26T05:19:40.406" v="12785" actId="478"/>
          <ac:grpSpMkLst>
            <pc:docMk/>
            <pc:sldMk cId="4053801358" sldId="302"/>
            <ac:grpSpMk id="11" creationId="{D88F6BC7-1B75-E35F-5ED3-56244A720E98}"/>
          </ac:grpSpMkLst>
        </pc:grpChg>
        <pc:grpChg chg="del">
          <ac:chgData name="Nino Philip Ramones" userId="1068934f-e3b4-4e88-ba23-4cb57230c594" providerId="ADAL" clId="{4B2DD62C-EFC1-483F-B1CB-FAA67E9DD57F}" dt="2023-04-26T05:38:49.454" v="13855" actId="478"/>
          <ac:grpSpMkLst>
            <pc:docMk/>
            <pc:sldMk cId="4053801358" sldId="302"/>
            <ac:grpSpMk id="23" creationId="{549B3123-B396-A250-DC98-E1EC3957F1F1}"/>
          </ac:grpSpMkLst>
        </pc:grpChg>
        <pc:cxnChg chg="mod">
          <ac:chgData name="Nino Philip Ramones" userId="1068934f-e3b4-4e88-ba23-4cb57230c594" providerId="ADAL" clId="{4B2DD62C-EFC1-483F-B1CB-FAA67E9DD57F}" dt="2023-04-26T05:38:50.076" v="13856"/>
          <ac:cxnSpMkLst>
            <pc:docMk/>
            <pc:sldMk cId="4053801358" sldId="302"/>
            <ac:cxnSpMk id="7" creationId="{5209A7D8-2DC4-0C4F-752F-8C3B6D655668}"/>
          </ac:cxnSpMkLst>
        </pc:cxnChg>
      </pc:sldChg>
      <pc:sldChg chg="addSp delSp modSp add mod ord">
        <pc:chgData name="Nino Philip Ramones" userId="1068934f-e3b4-4e88-ba23-4cb57230c594" providerId="ADAL" clId="{4B2DD62C-EFC1-483F-B1CB-FAA67E9DD57F}" dt="2023-04-26T05:38:56.930" v="13858"/>
        <pc:sldMkLst>
          <pc:docMk/>
          <pc:sldMk cId="3735152311" sldId="303"/>
        </pc:sldMkLst>
        <pc:spChg chg="mod">
          <ac:chgData name="Nino Philip Ramones" userId="1068934f-e3b4-4e88-ba23-4cb57230c594" providerId="ADAL" clId="{4B2DD62C-EFC1-483F-B1CB-FAA67E9DD57F}" dt="2023-04-26T05:33:44.307" v="13770" actId="20577"/>
          <ac:spMkLst>
            <pc:docMk/>
            <pc:sldMk cId="3735152311" sldId="303"/>
            <ac:spMk id="4" creationId="{2E9F7546-4528-E9AE-8AA7-A5D441E27CA1}"/>
          </ac:spMkLst>
        </pc:spChg>
        <pc:spChg chg="mod">
          <ac:chgData name="Nino Philip Ramones" userId="1068934f-e3b4-4e88-ba23-4cb57230c594" providerId="ADAL" clId="{4B2DD62C-EFC1-483F-B1CB-FAA67E9DD57F}" dt="2023-04-26T05:30:11.412" v="13650" actId="20577"/>
          <ac:spMkLst>
            <pc:docMk/>
            <pc:sldMk cId="3735152311" sldId="303"/>
            <ac:spMk id="5" creationId="{45567646-CEBA-E0B1-CEB9-3A4D013C08D0}"/>
          </ac:spMkLst>
        </pc:spChg>
        <pc:spChg chg="mod">
          <ac:chgData name="Nino Philip Ramones" userId="1068934f-e3b4-4e88-ba23-4cb57230c594" providerId="ADAL" clId="{4B2DD62C-EFC1-483F-B1CB-FAA67E9DD57F}" dt="2023-04-26T05:32:45.907" v="13729" actId="2711"/>
          <ac:spMkLst>
            <pc:docMk/>
            <pc:sldMk cId="3735152311" sldId="303"/>
            <ac:spMk id="9" creationId="{975C57E1-5C3E-828F-DF3F-3F1FFBE17C0D}"/>
          </ac:spMkLst>
        </pc:spChg>
        <pc:spChg chg="mod">
          <ac:chgData name="Nino Philip Ramones" userId="1068934f-e3b4-4e88-ba23-4cb57230c594" providerId="ADAL" clId="{4B2DD62C-EFC1-483F-B1CB-FAA67E9DD57F}" dt="2023-04-26T05:38:56.930" v="13858"/>
          <ac:spMkLst>
            <pc:docMk/>
            <pc:sldMk cId="3735152311" sldId="303"/>
            <ac:spMk id="11" creationId="{7F3DDC4A-6A7E-6398-99FB-F4AC3E8B9DCC}"/>
          </ac:spMkLst>
        </pc:spChg>
        <pc:spChg chg="mod">
          <ac:chgData name="Nino Philip Ramones" userId="1068934f-e3b4-4e88-ba23-4cb57230c594" providerId="ADAL" clId="{4B2DD62C-EFC1-483F-B1CB-FAA67E9DD57F}" dt="2023-04-26T05:38:56.930" v="13858"/>
          <ac:spMkLst>
            <pc:docMk/>
            <pc:sldMk cId="3735152311" sldId="303"/>
            <ac:spMk id="12" creationId="{8FF5D212-8E17-4BF9-143F-3899C697A0FF}"/>
          </ac:spMkLst>
        </pc:spChg>
        <pc:grpChg chg="add mod">
          <ac:chgData name="Nino Philip Ramones" userId="1068934f-e3b4-4e88-ba23-4cb57230c594" providerId="ADAL" clId="{4B2DD62C-EFC1-483F-B1CB-FAA67E9DD57F}" dt="2023-04-26T05:38:56.930" v="13858"/>
          <ac:grpSpMkLst>
            <pc:docMk/>
            <pc:sldMk cId="3735152311" sldId="303"/>
            <ac:grpSpMk id="8" creationId="{903BFE45-C77E-CD68-0997-5DAC47DB0701}"/>
          </ac:grpSpMkLst>
        </pc:grpChg>
        <pc:grpChg chg="del">
          <ac:chgData name="Nino Philip Ramones" userId="1068934f-e3b4-4e88-ba23-4cb57230c594" providerId="ADAL" clId="{4B2DD62C-EFC1-483F-B1CB-FAA67E9DD57F}" dt="2023-04-26T05:38:56.371" v="13857" actId="478"/>
          <ac:grpSpMkLst>
            <pc:docMk/>
            <pc:sldMk cId="3735152311" sldId="303"/>
            <ac:grpSpMk id="23" creationId="{549B3123-B396-A250-DC98-E1EC3957F1F1}"/>
          </ac:grpSpMkLst>
        </pc:grpChg>
        <pc:picChg chg="del">
          <ac:chgData name="Nino Philip Ramones" userId="1068934f-e3b4-4e88-ba23-4cb57230c594" providerId="ADAL" clId="{4B2DD62C-EFC1-483F-B1CB-FAA67E9DD57F}" dt="2023-04-26T05:29:41.989" v="13607" actId="478"/>
          <ac:picMkLst>
            <pc:docMk/>
            <pc:sldMk cId="3735152311" sldId="303"/>
            <ac:picMk id="3" creationId="{B06B823E-997B-6601-D5B2-8DDC959ABE00}"/>
          </ac:picMkLst>
        </pc:picChg>
        <pc:picChg chg="add mod">
          <ac:chgData name="Nino Philip Ramones" userId="1068934f-e3b4-4e88-ba23-4cb57230c594" providerId="ADAL" clId="{4B2DD62C-EFC1-483F-B1CB-FAA67E9DD57F}" dt="2023-04-26T05:33:03.903" v="13733" actId="12788"/>
          <ac:picMkLst>
            <pc:docMk/>
            <pc:sldMk cId="3735152311" sldId="303"/>
            <ac:picMk id="6" creationId="{F74EF1B4-92F4-720A-A476-9CF59AE4EC71}"/>
          </ac:picMkLst>
        </pc:picChg>
        <pc:picChg chg="del">
          <ac:chgData name="Nino Philip Ramones" userId="1068934f-e3b4-4e88-ba23-4cb57230c594" providerId="ADAL" clId="{4B2DD62C-EFC1-483F-B1CB-FAA67E9DD57F}" dt="2023-04-26T05:29:40.446" v="13606" actId="478"/>
          <ac:picMkLst>
            <pc:docMk/>
            <pc:sldMk cId="3735152311" sldId="303"/>
            <ac:picMk id="7" creationId="{E5F7042C-07B1-33CC-4966-C4BA4804A042}"/>
          </ac:picMkLst>
        </pc:picChg>
        <pc:cxnChg chg="mod">
          <ac:chgData name="Nino Philip Ramones" userId="1068934f-e3b4-4e88-ba23-4cb57230c594" providerId="ADAL" clId="{4B2DD62C-EFC1-483F-B1CB-FAA67E9DD57F}" dt="2023-04-26T05:38:56.930" v="13858"/>
          <ac:cxnSpMkLst>
            <pc:docMk/>
            <pc:sldMk cId="3735152311" sldId="303"/>
            <ac:cxnSpMk id="10" creationId="{055D1450-DE31-5462-B9E8-DFFAD7DA20D3}"/>
          </ac:cxnSpMkLst>
        </pc:cxnChg>
      </pc:sldChg>
      <pc:sldChg chg="addSp delSp modSp add mod">
        <pc:chgData name="Nino Philip Ramones" userId="1068934f-e3b4-4e88-ba23-4cb57230c594" providerId="ADAL" clId="{4B2DD62C-EFC1-483F-B1CB-FAA67E9DD57F}" dt="2023-04-26T05:39:04.098" v="13860"/>
        <pc:sldMkLst>
          <pc:docMk/>
          <pc:sldMk cId="981813218" sldId="304"/>
        </pc:sldMkLst>
        <pc:spChg chg="mod">
          <ac:chgData name="Nino Philip Ramones" userId="1068934f-e3b4-4e88-ba23-4cb57230c594" providerId="ADAL" clId="{4B2DD62C-EFC1-483F-B1CB-FAA67E9DD57F}" dt="2023-04-26T05:36:19.479" v="13824" actId="1036"/>
          <ac:spMkLst>
            <pc:docMk/>
            <pc:sldMk cId="981813218" sldId="304"/>
            <ac:spMk id="4" creationId="{2E9F7546-4528-E9AE-8AA7-A5D441E27CA1}"/>
          </ac:spMkLst>
        </pc:spChg>
        <pc:spChg chg="mod">
          <ac:chgData name="Nino Philip Ramones" userId="1068934f-e3b4-4e88-ba23-4cb57230c594" providerId="ADAL" clId="{4B2DD62C-EFC1-483F-B1CB-FAA67E9DD57F}" dt="2023-04-26T05:35:06.525" v="13810" actId="20577"/>
          <ac:spMkLst>
            <pc:docMk/>
            <pc:sldMk cId="981813218" sldId="304"/>
            <ac:spMk id="9" creationId="{975C57E1-5C3E-828F-DF3F-3F1FFBE17C0D}"/>
          </ac:spMkLst>
        </pc:spChg>
        <pc:spChg chg="mod">
          <ac:chgData name="Nino Philip Ramones" userId="1068934f-e3b4-4e88-ba23-4cb57230c594" providerId="ADAL" clId="{4B2DD62C-EFC1-483F-B1CB-FAA67E9DD57F}" dt="2023-04-26T05:39:04.098" v="13860"/>
          <ac:spMkLst>
            <pc:docMk/>
            <pc:sldMk cId="981813218" sldId="304"/>
            <ac:spMk id="10" creationId="{453181B3-B547-EA37-5DD2-6300CF6BF808}"/>
          </ac:spMkLst>
        </pc:spChg>
        <pc:spChg chg="mod">
          <ac:chgData name="Nino Philip Ramones" userId="1068934f-e3b4-4e88-ba23-4cb57230c594" providerId="ADAL" clId="{4B2DD62C-EFC1-483F-B1CB-FAA67E9DD57F}" dt="2023-04-26T05:39:04.098" v="13860"/>
          <ac:spMkLst>
            <pc:docMk/>
            <pc:sldMk cId="981813218" sldId="304"/>
            <ac:spMk id="11" creationId="{59BAD18C-CEFF-14E7-2FA1-2CDA6ED54BCD}"/>
          </ac:spMkLst>
        </pc:spChg>
        <pc:grpChg chg="add mod">
          <ac:chgData name="Nino Philip Ramones" userId="1068934f-e3b4-4e88-ba23-4cb57230c594" providerId="ADAL" clId="{4B2DD62C-EFC1-483F-B1CB-FAA67E9DD57F}" dt="2023-04-26T05:39:04.098" v="13860"/>
          <ac:grpSpMkLst>
            <pc:docMk/>
            <pc:sldMk cId="981813218" sldId="304"/>
            <ac:grpSpMk id="7" creationId="{CE6F931A-5837-E3F3-A324-3F235AB15EC7}"/>
          </ac:grpSpMkLst>
        </pc:grpChg>
        <pc:grpChg chg="del">
          <ac:chgData name="Nino Philip Ramones" userId="1068934f-e3b4-4e88-ba23-4cb57230c594" providerId="ADAL" clId="{4B2DD62C-EFC1-483F-B1CB-FAA67E9DD57F}" dt="2023-04-26T05:39:03.563" v="13859" actId="478"/>
          <ac:grpSpMkLst>
            <pc:docMk/>
            <pc:sldMk cId="981813218" sldId="304"/>
            <ac:grpSpMk id="23" creationId="{549B3123-B396-A250-DC98-E1EC3957F1F1}"/>
          </ac:grpSpMkLst>
        </pc:grpChg>
        <pc:picChg chg="add mod">
          <ac:chgData name="Nino Philip Ramones" userId="1068934f-e3b4-4e88-ba23-4cb57230c594" providerId="ADAL" clId="{4B2DD62C-EFC1-483F-B1CB-FAA67E9DD57F}" dt="2023-04-26T05:36:36.491" v="13825" actId="12788"/>
          <ac:picMkLst>
            <pc:docMk/>
            <pc:sldMk cId="981813218" sldId="304"/>
            <ac:picMk id="3" creationId="{914E87E6-7176-9D33-CDBF-9A3C1D0B2E91}"/>
          </ac:picMkLst>
        </pc:picChg>
        <pc:picChg chg="del">
          <ac:chgData name="Nino Philip Ramones" userId="1068934f-e3b4-4e88-ba23-4cb57230c594" providerId="ADAL" clId="{4B2DD62C-EFC1-483F-B1CB-FAA67E9DD57F}" dt="2023-04-26T05:34:12.292" v="13774" actId="478"/>
          <ac:picMkLst>
            <pc:docMk/>
            <pc:sldMk cId="981813218" sldId="304"/>
            <ac:picMk id="6" creationId="{F74EF1B4-92F4-720A-A476-9CF59AE4EC71}"/>
          </ac:picMkLst>
        </pc:picChg>
        <pc:cxnChg chg="mod">
          <ac:chgData name="Nino Philip Ramones" userId="1068934f-e3b4-4e88-ba23-4cb57230c594" providerId="ADAL" clId="{4B2DD62C-EFC1-483F-B1CB-FAA67E9DD57F}" dt="2023-04-26T05:39:04.098" v="13860"/>
          <ac:cxnSpMkLst>
            <pc:docMk/>
            <pc:sldMk cId="981813218" sldId="304"/>
            <ac:cxnSpMk id="8" creationId="{FB252616-4A91-1081-2AC2-E8BA3B17BA1A}"/>
          </ac:cxnSpMkLst>
        </pc:cxnChg>
      </pc:sldChg>
      <pc:sldChg chg="addSp delSp modSp add mod">
        <pc:chgData name="Nino Philip Ramones" userId="1068934f-e3b4-4e88-ba23-4cb57230c594" providerId="ADAL" clId="{4B2DD62C-EFC1-483F-B1CB-FAA67E9DD57F}" dt="2023-04-26T05:47:26.255" v="14588" actId="1036"/>
        <pc:sldMkLst>
          <pc:docMk/>
          <pc:sldMk cId="123605150" sldId="305"/>
        </pc:sldMkLst>
        <pc:spChg chg="mod">
          <ac:chgData name="Nino Philip Ramones" userId="1068934f-e3b4-4e88-ba23-4cb57230c594" providerId="ADAL" clId="{4B2DD62C-EFC1-483F-B1CB-FAA67E9DD57F}" dt="2023-04-26T05:40:32.609" v="13920" actId="20577"/>
          <ac:spMkLst>
            <pc:docMk/>
            <pc:sldMk cId="123605150" sldId="305"/>
            <ac:spMk id="4" creationId="{2E9F7546-4528-E9AE-8AA7-A5D441E27CA1}"/>
          </ac:spMkLst>
        </pc:spChg>
        <pc:spChg chg="mod">
          <ac:chgData name="Nino Philip Ramones" userId="1068934f-e3b4-4e88-ba23-4cb57230c594" providerId="ADAL" clId="{4B2DD62C-EFC1-483F-B1CB-FAA67E9DD57F}" dt="2023-04-26T05:39:22.004" v="13896" actId="20577"/>
          <ac:spMkLst>
            <pc:docMk/>
            <pc:sldMk cId="123605150" sldId="305"/>
            <ac:spMk id="5" creationId="{45567646-CEBA-E0B1-CEB9-3A4D013C08D0}"/>
          </ac:spMkLst>
        </pc:spChg>
        <pc:spChg chg="mod">
          <ac:chgData name="Nino Philip Ramones" userId="1068934f-e3b4-4e88-ba23-4cb57230c594" providerId="ADAL" clId="{4B2DD62C-EFC1-483F-B1CB-FAA67E9DD57F}" dt="2023-04-26T05:47:26.255" v="14588" actId="1036"/>
          <ac:spMkLst>
            <pc:docMk/>
            <pc:sldMk cId="123605150" sldId="305"/>
            <ac:spMk id="9" creationId="{975C57E1-5C3E-828F-DF3F-3F1FFBE17C0D}"/>
          </ac:spMkLst>
        </pc:spChg>
        <pc:picChg chg="del">
          <ac:chgData name="Nino Philip Ramones" userId="1068934f-e3b4-4e88-ba23-4cb57230c594" providerId="ADAL" clId="{4B2DD62C-EFC1-483F-B1CB-FAA67E9DD57F}" dt="2023-04-26T05:39:25.274" v="13897" actId="478"/>
          <ac:picMkLst>
            <pc:docMk/>
            <pc:sldMk cId="123605150" sldId="305"/>
            <ac:picMk id="3" creationId="{914E87E6-7176-9D33-CDBF-9A3C1D0B2E91}"/>
          </ac:picMkLst>
        </pc:picChg>
        <pc:picChg chg="add mod">
          <ac:chgData name="Nino Philip Ramones" userId="1068934f-e3b4-4e88-ba23-4cb57230c594" providerId="ADAL" clId="{4B2DD62C-EFC1-483F-B1CB-FAA67E9DD57F}" dt="2023-04-26T05:39:55.469" v="13904" actId="1076"/>
          <ac:picMkLst>
            <pc:docMk/>
            <pc:sldMk cId="123605150" sldId="305"/>
            <ac:picMk id="6" creationId="{AC61DE52-C5C7-9D7C-56F5-1E9FF0712B32}"/>
          </ac:picMkLst>
        </pc:picChg>
      </pc:sldChg>
      <pc:sldChg chg="addSp delSp modSp add mod">
        <pc:chgData name="Nino Philip Ramones" userId="1068934f-e3b4-4e88-ba23-4cb57230c594" providerId="ADAL" clId="{4B2DD62C-EFC1-483F-B1CB-FAA67E9DD57F}" dt="2023-04-26T05:49:19.695" v="14745" actId="1035"/>
        <pc:sldMkLst>
          <pc:docMk/>
          <pc:sldMk cId="112553766" sldId="306"/>
        </pc:sldMkLst>
        <pc:spChg chg="mod">
          <ac:chgData name="Nino Philip Ramones" userId="1068934f-e3b4-4e88-ba23-4cb57230c594" providerId="ADAL" clId="{4B2DD62C-EFC1-483F-B1CB-FAA67E9DD57F}" dt="2023-04-26T05:49:19.695" v="14745" actId="1035"/>
          <ac:spMkLst>
            <pc:docMk/>
            <pc:sldMk cId="112553766" sldId="306"/>
            <ac:spMk id="4" creationId="{2E9F7546-4528-E9AE-8AA7-A5D441E27CA1}"/>
          </ac:spMkLst>
        </pc:spChg>
        <pc:spChg chg="mod">
          <ac:chgData name="Nino Philip Ramones" userId="1068934f-e3b4-4e88-ba23-4cb57230c594" providerId="ADAL" clId="{4B2DD62C-EFC1-483F-B1CB-FAA67E9DD57F}" dt="2023-04-26T05:48:04.171" v="14621" actId="20577"/>
          <ac:spMkLst>
            <pc:docMk/>
            <pc:sldMk cId="112553766" sldId="306"/>
            <ac:spMk id="5" creationId="{45567646-CEBA-E0B1-CEB9-3A4D013C08D0}"/>
          </ac:spMkLst>
        </pc:spChg>
        <pc:spChg chg="del">
          <ac:chgData name="Nino Philip Ramones" userId="1068934f-e3b4-4e88-ba23-4cb57230c594" providerId="ADAL" clId="{4B2DD62C-EFC1-483F-B1CB-FAA67E9DD57F}" dt="2023-04-26T05:48:08.623" v="14623" actId="478"/>
          <ac:spMkLst>
            <pc:docMk/>
            <pc:sldMk cId="112553766" sldId="306"/>
            <ac:spMk id="9" creationId="{975C57E1-5C3E-828F-DF3F-3F1FFBE17C0D}"/>
          </ac:spMkLst>
        </pc:spChg>
        <pc:picChg chg="add mod">
          <ac:chgData name="Nino Philip Ramones" userId="1068934f-e3b4-4e88-ba23-4cb57230c594" providerId="ADAL" clId="{4B2DD62C-EFC1-483F-B1CB-FAA67E9DD57F}" dt="2023-04-26T05:49:17.476" v="14744" actId="1076"/>
          <ac:picMkLst>
            <pc:docMk/>
            <pc:sldMk cId="112553766" sldId="306"/>
            <ac:picMk id="3" creationId="{9C70FCB3-BBD6-BDBF-3845-0BD00F9A3EDC}"/>
          </ac:picMkLst>
        </pc:picChg>
        <pc:picChg chg="del">
          <ac:chgData name="Nino Philip Ramones" userId="1068934f-e3b4-4e88-ba23-4cb57230c594" providerId="ADAL" clId="{4B2DD62C-EFC1-483F-B1CB-FAA67E9DD57F}" dt="2023-04-26T05:48:05.984" v="14622" actId="478"/>
          <ac:picMkLst>
            <pc:docMk/>
            <pc:sldMk cId="112553766" sldId="306"/>
            <ac:picMk id="6" creationId="{AC61DE52-C5C7-9D7C-56F5-1E9FF0712B32}"/>
          </ac:picMkLst>
        </pc:picChg>
      </pc:sldChg>
      <pc:sldChg chg="modSp add mod ord">
        <pc:chgData name="Nino Philip Ramones" userId="1068934f-e3b4-4e88-ba23-4cb57230c594" providerId="ADAL" clId="{4B2DD62C-EFC1-483F-B1CB-FAA67E9DD57F}" dt="2023-04-26T05:54:12.351" v="15302" actId="20577"/>
        <pc:sldMkLst>
          <pc:docMk/>
          <pc:sldMk cId="2442924426" sldId="307"/>
        </pc:sldMkLst>
        <pc:spChg chg="mod">
          <ac:chgData name="Nino Philip Ramones" userId="1068934f-e3b4-4e88-ba23-4cb57230c594" providerId="ADAL" clId="{4B2DD62C-EFC1-483F-B1CB-FAA67E9DD57F}" dt="2023-04-26T05:54:12.351" v="15302" actId="20577"/>
          <ac:spMkLst>
            <pc:docMk/>
            <pc:sldMk cId="2442924426" sldId="307"/>
            <ac:spMk id="2" creationId="{C9BF86A4-328C-3277-0160-8FC96BF542F3}"/>
          </ac:spMkLst>
        </pc:spChg>
        <pc:spChg chg="mod">
          <ac:chgData name="Nino Philip Ramones" userId="1068934f-e3b4-4e88-ba23-4cb57230c594" providerId="ADAL" clId="{4B2DD62C-EFC1-483F-B1CB-FAA67E9DD57F}" dt="2023-04-26T05:49:40.440" v="14778" actId="20577"/>
          <ac:spMkLst>
            <pc:docMk/>
            <pc:sldMk cId="2442924426" sldId="307"/>
            <ac:spMk id="5" creationId="{45567646-CEBA-E0B1-CEB9-3A4D013C08D0}"/>
          </ac:spMkLst>
        </pc:spChg>
      </pc:sldChg>
    </pc:docChg>
  </pc:docChgLst>
  <pc:docChgLst>
    <pc:chgData name="Nino Philip Ramones" userId="1068934f-e3b4-4e88-ba23-4cb57230c594" providerId="ADAL" clId="{81DCA7F7-4CF8-4DD3-AE0B-1EC1C109C265}"/>
    <pc:docChg chg="undo custSel addSld delSld modSld sldOrd">
      <pc:chgData name="Nino Philip Ramones" userId="1068934f-e3b4-4e88-ba23-4cb57230c594" providerId="ADAL" clId="{81DCA7F7-4CF8-4DD3-AE0B-1EC1C109C265}" dt="2023-05-17T07:12:51.597" v="10542" actId="1036"/>
      <pc:docMkLst>
        <pc:docMk/>
      </pc:docMkLst>
      <pc:sldChg chg="addSp delSp modSp mod">
        <pc:chgData name="Nino Philip Ramones" userId="1068934f-e3b4-4e88-ba23-4cb57230c594" providerId="ADAL" clId="{81DCA7F7-4CF8-4DD3-AE0B-1EC1C109C265}" dt="2023-05-16T04:09:42.654" v="89"/>
        <pc:sldMkLst>
          <pc:docMk/>
          <pc:sldMk cId="2902220017" sldId="260"/>
        </pc:sldMkLst>
        <pc:spChg chg="mod">
          <ac:chgData name="Nino Philip Ramones" userId="1068934f-e3b4-4e88-ba23-4cb57230c594" providerId="ADAL" clId="{81DCA7F7-4CF8-4DD3-AE0B-1EC1C109C265}" dt="2023-05-16T04:03:20.618" v="51" actId="20577"/>
          <ac:spMkLst>
            <pc:docMk/>
            <pc:sldMk cId="2902220017" sldId="260"/>
            <ac:spMk id="8" creationId="{E55C9784-2997-4509-E882-733A19888A3E}"/>
          </ac:spMkLst>
        </pc:spChg>
        <pc:spChg chg="mod">
          <ac:chgData name="Nino Philip Ramones" userId="1068934f-e3b4-4e88-ba23-4cb57230c594" providerId="ADAL" clId="{81DCA7F7-4CF8-4DD3-AE0B-1EC1C109C265}" dt="2023-05-16T04:03:09.964" v="38" actId="1036"/>
          <ac:spMkLst>
            <pc:docMk/>
            <pc:sldMk cId="2902220017" sldId="260"/>
            <ac:spMk id="14" creationId="{86CD694D-7914-A6C9-97B8-2823F7984CDE}"/>
          </ac:spMkLst>
        </pc:spChg>
        <pc:spChg chg="add del mod">
          <ac:chgData name="Nino Philip Ramones" userId="1068934f-e3b4-4e88-ba23-4cb57230c594" providerId="ADAL" clId="{81DCA7F7-4CF8-4DD3-AE0B-1EC1C109C265}" dt="2023-05-16T04:08:31.092" v="78" actId="478"/>
          <ac:spMkLst>
            <pc:docMk/>
            <pc:sldMk cId="2902220017" sldId="260"/>
            <ac:spMk id="23" creationId="{C4076F00-C30D-5D6A-2B40-BBED89FDBA4C}"/>
          </ac:spMkLst>
        </pc:spChg>
        <pc:spChg chg="del">
          <ac:chgData name="Nino Philip Ramones" userId="1068934f-e3b4-4e88-ba23-4cb57230c594" providerId="ADAL" clId="{81DCA7F7-4CF8-4DD3-AE0B-1EC1C109C265}" dt="2023-05-16T04:09:26.730" v="86" actId="478"/>
          <ac:spMkLst>
            <pc:docMk/>
            <pc:sldMk cId="2902220017" sldId="260"/>
            <ac:spMk id="25" creationId="{6EFD1E6E-80FA-0CC5-D7E2-78CB69BE3693}"/>
          </ac:spMkLst>
        </pc:spChg>
        <pc:spChg chg="add del mod">
          <ac:chgData name="Nino Philip Ramones" userId="1068934f-e3b4-4e88-ba23-4cb57230c594" providerId="ADAL" clId="{81DCA7F7-4CF8-4DD3-AE0B-1EC1C109C265}" dt="2023-05-16T04:07:24.998" v="64" actId="478"/>
          <ac:spMkLst>
            <pc:docMk/>
            <pc:sldMk cId="2902220017" sldId="260"/>
            <ac:spMk id="30" creationId="{CD92EC2E-28DE-E43D-ABAF-D5F799B404AA}"/>
          </ac:spMkLst>
        </pc:spChg>
        <pc:spChg chg="add del mod">
          <ac:chgData name="Nino Philip Ramones" userId="1068934f-e3b4-4e88-ba23-4cb57230c594" providerId="ADAL" clId="{81DCA7F7-4CF8-4DD3-AE0B-1EC1C109C265}" dt="2023-05-16T04:08:35.171" v="79" actId="478"/>
          <ac:spMkLst>
            <pc:docMk/>
            <pc:sldMk cId="2902220017" sldId="260"/>
            <ac:spMk id="33" creationId="{2F3E016A-4482-69D0-A0C8-A4D9E0944D1F}"/>
          </ac:spMkLst>
        </pc:spChg>
        <pc:picChg chg="add mod">
          <ac:chgData name="Nino Philip Ramones" userId="1068934f-e3b4-4e88-ba23-4cb57230c594" providerId="ADAL" clId="{81DCA7F7-4CF8-4DD3-AE0B-1EC1C109C265}" dt="2023-05-16T04:08:59.789" v="81"/>
          <ac:picMkLst>
            <pc:docMk/>
            <pc:sldMk cId="2902220017" sldId="260"/>
            <ac:picMk id="4" creationId="{639AB97F-97B0-CE50-37B3-6A23671B6B9B}"/>
          </ac:picMkLst>
        </pc:picChg>
        <pc:picChg chg="add del mod">
          <ac:chgData name="Nino Philip Ramones" userId="1068934f-e3b4-4e88-ba23-4cb57230c594" providerId="ADAL" clId="{81DCA7F7-4CF8-4DD3-AE0B-1EC1C109C265}" dt="2023-05-16T04:07:24.998" v="64" actId="478"/>
          <ac:picMkLst>
            <pc:docMk/>
            <pc:sldMk cId="2902220017" sldId="260"/>
            <ac:picMk id="27" creationId="{4ABC90AB-C8F6-492A-9EDC-99D4AC3D8BAD}"/>
          </ac:picMkLst>
        </pc:picChg>
        <pc:picChg chg="add mod">
          <ac:chgData name="Nino Philip Ramones" userId="1068934f-e3b4-4e88-ba23-4cb57230c594" providerId="ADAL" clId="{81DCA7F7-4CF8-4DD3-AE0B-1EC1C109C265}" dt="2023-05-16T04:08:10.299" v="73"/>
          <ac:picMkLst>
            <pc:docMk/>
            <pc:sldMk cId="2902220017" sldId="260"/>
            <ac:picMk id="32" creationId="{11194276-1E80-0846-0817-1222ACF256BF}"/>
          </ac:picMkLst>
        </pc:picChg>
        <pc:picChg chg="add mod">
          <ac:chgData name="Nino Philip Ramones" userId="1068934f-e3b4-4e88-ba23-4cb57230c594" providerId="ADAL" clId="{81DCA7F7-4CF8-4DD3-AE0B-1EC1C109C265}" dt="2023-05-16T04:09:42.654" v="89"/>
          <ac:picMkLst>
            <pc:docMk/>
            <pc:sldMk cId="2902220017" sldId="260"/>
            <ac:picMk id="35" creationId="{06E0550B-5C44-0310-B262-F84670CCC9A4}"/>
          </ac:picMkLst>
        </pc:picChg>
      </pc:sldChg>
      <pc:sldChg chg="modSp mod">
        <pc:chgData name="Nino Philip Ramones" userId="1068934f-e3b4-4e88-ba23-4cb57230c594" providerId="ADAL" clId="{81DCA7F7-4CF8-4DD3-AE0B-1EC1C109C265}" dt="2023-05-17T07:08:08.890" v="9907" actId="20577"/>
        <pc:sldMkLst>
          <pc:docMk/>
          <pc:sldMk cId="4215421811" sldId="261"/>
        </pc:sldMkLst>
        <pc:spChg chg="mod">
          <ac:chgData name="Nino Philip Ramones" userId="1068934f-e3b4-4e88-ba23-4cb57230c594" providerId="ADAL" clId="{81DCA7F7-4CF8-4DD3-AE0B-1EC1C109C265}" dt="2023-05-17T07:04:16.264" v="9330" actId="20577"/>
          <ac:spMkLst>
            <pc:docMk/>
            <pc:sldMk cId="4215421811" sldId="261"/>
            <ac:spMk id="6" creationId="{1C139C71-43D8-DA15-F46A-8598CDF1F78A}"/>
          </ac:spMkLst>
        </pc:spChg>
        <pc:spChg chg="mod">
          <ac:chgData name="Nino Philip Ramones" userId="1068934f-e3b4-4e88-ba23-4cb57230c594" providerId="ADAL" clId="{81DCA7F7-4CF8-4DD3-AE0B-1EC1C109C265}" dt="2023-05-17T07:06:25.800" v="9622" actId="20577"/>
          <ac:spMkLst>
            <pc:docMk/>
            <pc:sldMk cId="4215421811" sldId="261"/>
            <ac:spMk id="7" creationId="{CB143D5A-4C51-CC45-02B5-43383CAA5C50}"/>
          </ac:spMkLst>
        </pc:spChg>
        <pc:spChg chg="mod">
          <ac:chgData name="Nino Philip Ramones" userId="1068934f-e3b4-4e88-ba23-4cb57230c594" providerId="ADAL" clId="{81DCA7F7-4CF8-4DD3-AE0B-1EC1C109C265}" dt="2023-05-17T07:08:08.890" v="9907" actId="20577"/>
          <ac:spMkLst>
            <pc:docMk/>
            <pc:sldMk cId="4215421811" sldId="261"/>
            <ac:spMk id="10" creationId="{AA624370-42F0-82DE-228F-BC78C798D723}"/>
          </ac:spMkLst>
        </pc:spChg>
        <pc:grpChg chg="mod">
          <ac:chgData name="Nino Philip Ramones" userId="1068934f-e3b4-4e88-ba23-4cb57230c594" providerId="ADAL" clId="{81DCA7F7-4CF8-4DD3-AE0B-1EC1C109C265}" dt="2023-05-17T07:06:11.291" v="9621" actId="1036"/>
          <ac:grpSpMkLst>
            <pc:docMk/>
            <pc:sldMk cId="4215421811" sldId="261"/>
            <ac:grpSpMk id="9" creationId="{86565025-D585-4FE0-F5D0-00D60DC63201}"/>
          </ac:grpSpMkLst>
        </pc:grpChg>
      </pc:sldChg>
      <pc:sldChg chg="addSp delSp modSp mod">
        <pc:chgData name="Nino Philip Ramones" userId="1068934f-e3b4-4e88-ba23-4cb57230c594" providerId="ADAL" clId="{81DCA7F7-4CF8-4DD3-AE0B-1EC1C109C265}" dt="2023-05-17T07:12:51.597" v="10542" actId="1036"/>
        <pc:sldMkLst>
          <pc:docMk/>
          <pc:sldMk cId="3042634148" sldId="281"/>
        </pc:sldMkLst>
        <pc:spChg chg="mod">
          <ac:chgData name="Nino Philip Ramones" userId="1068934f-e3b4-4e88-ba23-4cb57230c594" providerId="ADAL" clId="{81DCA7F7-4CF8-4DD3-AE0B-1EC1C109C265}" dt="2023-05-17T07:11:44.887" v="10526" actId="20577"/>
          <ac:spMkLst>
            <pc:docMk/>
            <pc:sldMk cId="3042634148" sldId="281"/>
            <ac:spMk id="6" creationId="{1C139C71-43D8-DA15-F46A-8598CDF1F78A}"/>
          </ac:spMkLst>
        </pc:spChg>
        <pc:spChg chg="del">
          <ac:chgData name="Nino Philip Ramones" userId="1068934f-e3b4-4e88-ba23-4cb57230c594" providerId="ADAL" clId="{81DCA7F7-4CF8-4DD3-AE0B-1EC1C109C265}" dt="2023-05-17T05:26:24.575" v="3642" actId="478"/>
          <ac:spMkLst>
            <pc:docMk/>
            <pc:sldMk cId="3042634148" sldId="281"/>
            <ac:spMk id="7" creationId="{D171F85D-6720-4508-AFB7-D47E4F18A40C}"/>
          </ac:spMkLst>
        </pc:spChg>
        <pc:spChg chg="mod">
          <ac:chgData name="Nino Philip Ramones" userId="1068934f-e3b4-4e88-ba23-4cb57230c594" providerId="ADAL" clId="{81DCA7F7-4CF8-4DD3-AE0B-1EC1C109C265}" dt="2023-05-17T07:12:51.597" v="10542" actId="1036"/>
          <ac:spMkLst>
            <pc:docMk/>
            <pc:sldMk cId="3042634148" sldId="281"/>
            <ac:spMk id="9" creationId="{A4C4677F-45AE-36EE-ABCE-397302091C1F}"/>
          </ac:spMkLst>
        </pc:spChg>
        <pc:spChg chg="mod">
          <ac:chgData name="Nino Philip Ramones" userId="1068934f-e3b4-4e88-ba23-4cb57230c594" providerId="ADAL" clId="{81DCA7F7-4CF8-4DD3-AE0B-1EC1C109C265}" dt="2023-05-17T07:12:51.597" v="10542" actId="1036"/>
          <ac:spMkLst>
            <pc:docMk/>
            <pc:sldMk cId="3042634148" sldId="281"/>
            <ac:spMk id="15" creationId="{3DE590E7-D5BC-0018-437A-AE6E15E396B6}"/>
          </ac:spMkLst>
        </pc:spChg>
        <pc:spChg chg="mod">
          <ac:chgData name="Nino Philip Ramones" userId="1068934f-e3b4-4e88-ba23-4cb57230c594" providerId="ADAL" clId="{81DCA7F7-4CF8-4DD3-AE0B-1EC1C109C265}" dt="2023-05-17T05:26:20.948" v="3640"/>
          <ac:spMkLst>
            <pc:docMk/>
            <pc:sldMk cId="3042634148" sldId="281"/>
            <ac:spMk id="17" creationId="{D6591741-F530-376F-3D93-E2F885857733}"/>
          </ac:spMkLst>
        </pc:spChg>
        <pc:spChg chg="mod">
          <ac:chgData name="Nino Philip Ramones" userId="1068934f-e3b4-4e88-ba23-4cb57230c594" providerId="ADAL" clId="{81DCA7F7-4CF8-4DD3-AE0B-1EC1C109C265}" dt="2023-05-17T05:26:20.948" v="3640"/>
          <ac:spMkLst>
            <pc:docMk/>
            <pc:sldMk cId="3042634148" sldId="281"/>
            <ac:spMk id="18" creationId="{7AF7F306-BB6E-4D03-F821-891B9D7CF55B}"/>
          </ac:spMkLst>
        </pc:spChg>
        <pc:spChg chg="mod">
          <ac:chgData name="Nino Philip Ramones" userId="1068934f-e3b4-4e88-ba23-4cb57230c594" providerId="ADAL" clId="{81DCA7F7-4CF8-4DD3-AE0B-1EC1C109C265}" dt="2023-05-17T05:26:25.047" v="3643"/>
          <ac:spMkLst>
            <pc:docMk/>
            <pc:sldMk cId="3042634148" sldId="281"/>
            <ac:spMk id="21" creationId="{DA0A25F5-436B-F29A-EDFF-7CC04124A4BD}"/>
          </ac:spMkLst>
        </pc:spChg>
        <pc:spChg chg="mod">
          <ac:chgData name="Nino Philip Ramones" userId="1068934f-e3b4-4e88-ba23-4cb57230c594" providerId="ADAL" clId="{81DCA7F7-4CF8-4DD3-AE0B-1EC1C109C265}" dt="2023-05-17T05:26:25.047" v="3643"/>
          <ac:spMkLst>
            <pc:docMk/>
            <pc:sldMk cId="3042634148" sldId="281"/>
            <ac:spMk id="22" creationId="{F486DEFA-8F6E-355E-A941-5221EFEE0A18}"/>
          </ac:spMkLst>
        </pc:spChg>
        <pc:grpChg chg="del">
          <ac:chgData name="Nino Philip Ramones" userId="1068934f-e3b4-4e88-ba23-4cb57230c594" providerId="ADAL" clId="{81DCA7F7-4CF8-4DD3-AE0B-1EC1C109C265}" dt="2023-05-17T05:26:20.560" v="3639" actId="478"/>
          <ac:grpSpMkLst>
            <pc:docMk/>
            <pc:sldMk cId="3042634148" sldId="281"/>
            <ac:grpSpMk id="2" creationId="{5EABA244-7A38-E271-5051-10FF5D7551A4}"/>
          </ac:grpSpMkLst>
        </pc:grpChg>
        <pc:grpChg chg="add del mod">
          <ac:chgData name="Nino Philip Ramones" userId="1068934f-e3b4-4e88-ba23-4cb57230c594" providerId="ADAL" clId="{81DCA7F7-4CF8-4DD3-AE0B-1EC1C109C265}" dt="2023-05-17T05:26:22.306" v="3641"/>
          <ac:grpSpMkLst>
            <pc:docMk/>
            <pc:sldMk cId="3042634148" sldId="281"/>
            <ac:grpSpMk id="5" creationId="{CA50720D-C779-FB87-E3A0-551005E01B90}"/>
          </ac:grpSpMkLst>
        </pc:grpChg>
        <pc:grpChg chg="add mod">
          <ac:chgData name="Nino Philip Ramones" userId="1068934f-e3b4-4e88-ba23-4cb57230c594" providerId="ADAL" clId="{81DCA7F7-4CF8-4DD3-AE0B-1EC1C109C265}" dt="2023-05-17T05:26:25.047" v="3643"/>
          <ac:grpSpMkLst>
            <pc:docMk/>
            <pc:sldMk cId="3042634148" sldId="281"/>
            <ac:grpSpMk id="19" creationId="{063FB4A0-B4C2-9DBD-350C-CC8B9CA0128B}"/>
          </ac:grpSpMkLst>
        </pc:grpChg>
        <pc:cxnChg chg="mod">
          <ac:chgData name="Nino Philip Ramones" userId="1068934f-e3b4-4e88-ba23-4cb57230c594" providerId="ADAL" clId="{81DCA7F7-4CF8-4DD3-AE0B-1EC1C109C265}" dt="2023-05-17T05:26:20.948" v="3640"/>
          <ac:cxnSpMkLst>
            <pc:docMk/>
            <pc:sldMk cId="3042634148" sldId="281"/>
            <ac:cxnSpMk id="16" creationId="{B6DEAD9C-53A4-F136-B34A-A9E90E76D535}"/>
          </ac:cxnSpMkLst>
        </pc:cxnChg>
        <pc:cxnChg chg="mod">
          <ac:chgData name="Nino Philip Ramones" userId="1068934f-e3b4-4e88-ba23-4cb57230c594" providerId="ADAL" clId="{81DCA7F7-4CF8-4DD3-AE0B-1EC1C109C265}" dt="2023-05-17T05:26:25.047" v="3643"/>
          <ac:cxnSpMkLst>
            <pc:docMk/>
            <pc:sldMk cId="3042634148" sldId="281"/>
            <ac:cxnSpMk id="20" creationId="{6E62FC07-6520-B6EB-575E-8B1B3BF4465A}"/>
          </ac:cxnSpMkLst>
        </pc:cxnChg>
      </pc:sldChg>
      <pc:sldChg chg="addSp delSp modSp mod">
        <pc:chgData name="Nino Philip Ramones" userId="1068934f-e3b4-4e88-ba23-4cb57230c594" providerId="ADAL" clId="{81DCA7F7-4CF8-4DD3-AE0B-1EC1C109C265}" dt="2023-05-17T05:25:58.136" v="3632" actId="1038"/>
        <pc:sldMkLst>
          <pc:docMk/>
          <pc:sldMk cId="2474797160" sldId="288"/>
        </pc:sldMkLst>
        <pc:spChg chg="mod">
          <ac:chgData name="Nino Philip Ramones" userId="1068934f-e3b4-4e88-ba23-4cb57230c594" providerId="ADAL" clId="{81DCA7F7-4CF8-4DD3-AE0B-1EC1C109C265}" dt="2023-05-16T04:14:43.664" v="104" actId="20577"/>
          <ac:spMkLst>
            <pc:docMk/>
            <pc:sldMk cId="2474797160" sldId="288"/>
            <ac:spMk id="2" creationId="{05373617-D585-BAF0-0B5B-D2CF324A4D6B}"/>
          </ac:spMkLst>
        </pc:spChg>
        <pc:spChg chg="del">
          <ac:chgData name="Nino Philip Ramones" userId="1068934f-e3b4-4e88-ba23-4cb57230c594" providerId="ADAL" clId="{81DCA7F7-4CF8-4DD3-AE0B-1EC1C109C265}" dt="2023-05-16T04:15:29.406" v="106" actId="478"/>
          <ac:spMkLst>
            <pc:docMk/>
            <pc:sldMk cId="2474797160" sldId="288"/>
            <ac:spMk id="3" creationId="{E301EF81-B90F-36A7-A828-06EDA6FBF5E5}"/>
          </ac:spMkLst>
        </pc:spChg>
        <pc:spChg chg="mod">
          <ac:chgData name="Nino Philip Ramones" userId="1068934f-e3b4-4e88-ba23-4cb57230c594" providerId="ADAL" clId="{81DCA7F7-4CF8-4DD3-AE0B-1EC1C109C265}" dt="2023-05-16T04:27:57.112" v="980" actId="1035"/>
          <ac:spMkLst>
            <pc:docMk/>
            <pc:sldMk cId="2474797160" sldId="288"/>
            <ac:spMk id="6" creationId="{1C139C71-43D8-DA15-F46A-8598CDF1F78A}"/>
          </ac:spMkLst>
        </pc:spChg>
        <pc:spChg chg="mod">
          <ac:chgData name="Nino Philip Ramones" userId="1068934f-e3b4-4e88-ba23-4cb57230c594" providerId="ADAL" clId="{81DCA7F7-4CF8-4DD3-AE0B-1EC1C109C265}" dt="2023-05-17T05:25:58.136" v="3632" actId="1038"/>
          <ac:spMkLst>
            <pc:docMk/>
            <pc:sldMk cId="2474797160" sldId="288"/>
            <ac:spMk id="10" creationId="{0D535829-F972-5CF5-20EA-345A515508E8}"/>
          </ac:spMkLst>
        </pc:spChg>
        <pc:spChg chg="mod">
          <ac:chgData name="Nino Philip Ramones" userId="1068934f-e3b4-4e88-ba23-4cb57230c594" providerId="ADAL" clId="{81DCA7F7-4CF8-4DD3-AE0B-1EC1C109C265}" dt="2023-05-16T04:54:34.582" v="1500" actId="1037"/>
          <ac:spMkLst>
            <pc:docMk/>
            <pc:sldMk cId="2474797160" sldId="288"/>
            <ac:spMk id="12" creationId="{A03D9DDB-0911-CCC6-289E-FE03CE9C7E57}"/>
          </ac:spMkLst>
        </pc:spChg>
        <pc:spChg chg="del">
          <ac:chgData name="Nino Philip Ramones" userId="1068934f-e3b4-4e88-ba23-4cb57230c594" providerId="ADAL" clId="{81DCA7F7-4CF8-4DD3-AE0B-1EC1C109C265}" dt="2023-05-16T04:14:48.728" v="105" actId="478"/>
          <ac:spMkLst>
            <pc:docMk/>
            <pc:sldMk cId="2474797160" sldId="288"/>
            <ac:spMk id="13" creationId="{CCA33C50-5359-C8E0-A0A8-645350BA97FE}"/>
          </ac:spMkLst>
        </pc:spChg>
        <pc:spChg chg="add del mod">
          <ac:chgData name="Nino Philip Ramones" userId="1068934f-e3b4-4e88-ba23-4cb57230c594" providerId="ADAL" clId="{81DCA7F7-4CF8-4DD3-AE0B-1EC1C109C265}" dt="2023-05-16T04:25:48.411" v="852"/>
          <ac:spMkLst>
            <pc:docMk/>
            <pc:sldMk cId="2474797160" sldId="288"/>
            <ac:spMk id="14" creationId="{AEE824BC-A714-BB9F-4137-F20CDFCA681B}"/>
          </ac:spMkLst>
        </pc:spChg>
        <pc:spChg chg="add mod">
          <ac:chgData name="Nino Philip Ramones" userId="1068934f-e3b4-4e88-ba23-4cb57230c594" providerId="ADAL" clId="{81DCA7F7-4CF8-4DD3-AE0B-1EC1C109C265}" dt="2023-05-16T04:55:48.451" v="1505" actId="1076"/>
          <ac:spMkLst>
            <pc:docMk/>
            <pc:sldMk cId="2474797160" sldId="288"/>
            <ac:spMk id="15" creationId="{91D48BB3-F4C0-2250-075E-DF4AF547866C}"/>
          </ac:spMkLst>
        </pc:spChg>
        <pc:spChg chg="mod">
          <ac:chgData name="Nino Philip Ramones" userId="1068934f-e3b4-4e88-ba23-4cb57230c594" providerId="ADAL" clId="{81DCA7F7-4CF8-4DD3-AE0B-1EC1C109C265}" dt="2023-05-16T04:32:27.807" v="1432"/>
          <ac:spMkLst>
            <pc:docMk/>
            <pc:sldMk cId="2474797160" sldId="288"/>
            <ac:spMk id="17" creationId="{9D1785AE-C0D5-1517-577B-84514A569042}"/>
          </ac:spMkLst>
        </pc:spChg>
        <pc:spChg chg="mod">
          <ac:chgData name="Nino Philip Ramones" userId="1068934f-e3b4-4e88-ba23-4cb57230c594" providerId="ADAL" clId="{81DCA7F7-4CF8-4DD3-AE0B-1EC1C109C265}" dt="2023-05-16T04:32:27.807" v="1432"/>
          <ac:spMkLst>
            <pc:docMk/>
            <pc:sldMk cId="2474797160" sldId="288"/>
            <ac:spMk id="18" creationId="{EAC1B38F-F28D-3FBD-E78E-026BDDF8431F}"/>
          </ac:spMkLst>
        </pc:spChg>
        <pc:spChg chg="mod">
          <ac:chgData name="Nino Philip Ramones" userId="1068934f-e3b4-4e88-ba23-4cb57230c594" providerId="ADAL" clId="{81DCA7F7-4CF8-4DD3-AE0B-1EC1C109C265}" dt="2023-05-16T04:32:27.807" v="1432"/>
          <ac:spMkLst>
            <pc:docMk/>
            <pc:sldMk cId="2474797160" sldId="288"/>
            <ac:spMk id="19" creationId="{6ED98629-70E9-DE96-CB74-B2DEEB461A4C}"/>
          </ac:spMkLst>
        </pc:spChg>
        <pc:spChg chg="mod">
          <ac:chgData name="Nino Philip Ramones" userId="1068934f-e3b4-4e88-ba23-4cb57230c594" providerId="ADAL" clId="{81DCA7F7-4CF8-4DD3-AE0B-1EC1C109C265}" dt="2023-05-16T04:32:27.807" v="1432"/>
          <ac:spMkLst>
            <pc:docMk/>
            <pc:sldMk cId="2474797160" sldId="288"/>
            <ac:spMk id="20" creationId="{C58B1B7E-4609-3FBB-637A-D75D577EF9AD}"/>
          </ac:spMkLst>
        </pc:spChg>
        <pc:spChg chg="mod">
          <ac:chgData name="Nino Philip Ramones" userId="1068934f-e3b4-4e88-ba23-4cb57230c594" providerId="ADAL" clId="{81DCA7F7-4CF8-4DD3-AE0B-1EC1C109C265}" dt="2023-05-16T04:35:53.802" v="1491" actId="207"/>
          <ac:spMkLst>
            <pc:docMk/>
            <pc:sldMk cId="2474797160" sldId="288"/>
            <ac:spMk id="22" creationId="{F6D73BF6-01C3-48AA-BD1C-D8A78A102B45}"/>
          </ac:spMkLst>
        </pc:spChg>
        <pc:spChg chg="mod">
          <ac:chgData name="Nino Philip Ramones" userId="1068934f-e3b4-4e88-ba23-4cb57230c594" providerId="ADAL" clId="{81DCA7F7-4CF8-4DD3-AE0B-1EC1C109C265}" dt="2023-05-16T04:36:01.957" v="1492" actId="207"/>
          <ac:spMkLst>
            <pc:docMk/>
            <pc:sldMk cId="2474797160" sldId="288"/>
            <ac:spMk id="23" creationId="{8A1153CF-585B-8B2B-3854-71F75C487C99}"/>
          </ac:spMkLst>
        </pc:spChg>
        <pc:spChg chg="mod">
          <ac:chgData name="Nino Philip Ramones" userId="1068934f-e3b4-4e88-ba23-4cb57230c594" providerId="ADAL" clId="{81DCA7F7-4CF8-4DD3-AE0B-1EC1C109C265}" dt="2023-05-16T04:36:08.323" v="1493" actId="207"/>
          <ac:spMkLst>
            <pc:docMk/>
            <pc:sldMk cId="2474797160" sldId="288"/>
            <ac:spMk id="24" creationId="{516AD09D-551C-2A7A-6400-51F27AD6D596}"/>
          </ac:spMkLst>
        </pc:spChg>
        <pc:spChg chg="add mod">
          <ac:chgData name="Nino Philip Ramones" userId="1068934f-e3b4-4e88-ba23-4cb57230c594" providerId="ADAL" clId="{81DCA7F7-4CF8-4DD3-AE0B-1EC1C109C265}" dt="2023-05-16T04:35:42.984" v="1489" actId="207"/>
          <ac:spMkLst>
            <pc:docMk/>
            <pc:sldMk cId="2474797160" sldId="288"/>
            <ac:spMk id="25" creationId="{9A0CB732-A883-9866-0584-2A2E7C62425B}"/>
          </ac:spMkLst>
        </pc:spChg>
        <pc:spChg chg="add mod">
          <ac:chgData name="Nino Philip Ramones" userId="1068934f-e3b4-4e88-ba23-4cb57230c594" providerId="ADAL" clId="{81DCA7F7-4CF8-4DD3-AE0B-1EC1C109C265}" dt="2023-05-16T04:35:27.673" v="1487"/>
          <ac:spMkLst>
            <pc:docMk/>
            <pc:sldMk cId="2474797160" sldId="288"/>
            <ac:spMk id="26" creationId="{8F1CDE67-7FA7-88EC-D59C-B54F5A1589D6}"/>
          </ac:spMkLst>
        </pc:spChg>
        <pc:grpChg chg="add del mod">
          <ac:chgData name="Nino Philip Ramones" userId="1068934f-e3b4-4e88-ba23-4cb57230c594" providerId="ADAL" clId="{81DCA7F7-4CF8-4DD3-AE0B-1EC1C109C265}" dt="2023-05-16T04:32:30.625" v="1433" actId="478"/>
          <ac:grpSpMkLst>
            <pc:docMk/>
            <pc:sldMk cId="2474797160" sldId="288"/>
            <ac:grpSpMk id="16" creationId="{BF3C673C-CB62-4262-B466-5171FF3E2E5E}"/>
          </ac:grpSpMkLst>
        </pc:grpChg>
        <pc:grpChg chg="add mod">
          <ac:chgData name="Nino Philip Ramones" userId="1068934f-e3b4-4e88-ba23-4cb57230c594" providerId="ADAL" clId="{81DCA7F7-4CF8-4DD3-AE0B-1EC1C109C265}" dt="2023-05-16T04:35:27.673" v="1487"/>
          <ac:grpSpMkLst>
            <pc:docMk/>
            <pc:sldMk cId="2474797160" sldId="288"/>
            <ac:grpSpMk id="21" creationId="{3BFAB13C-09B3-E117-0C3A-0FF97E8808F5}"/>
          </ac:grpSpMkLst>
        </pc:grpChg>
        <pc:picChg chg="add mod modCrop">
          <ac:chgData name="Nino Philip Ramones" userId="1068934f-e3b4-4e88-ba23-4cb57230c594" providerId="ADAL" clId="{81DCA7F7-4CF8-4DD3-AE0B-1EC1C109C265}" dt="2023-05-16T04:55:10.258" v="1503" actId="1036"/>
          <ac:picMkLst>
            <pc:docMk/>
            <pc:sldMk cId="2474797160" sldId="288"/>
            <ac:picMk id="5" creationId="{D010EB69-3473-A584-4B3A-F54DCBF6B169}"/>
          </ac:picMkLst>
        </pc:picChg>
        <pc:picChg chg="del">
          <ac:chgData name="Nino Philip Ramones" userId="1068934f-e3b4-4e88-ba23-4cb57230c594" providerId="ADAL" clId="{81DCA7F7-4CF8-4DD3-AE0B-1EC1C109C265}" dt="2023-05-16T04:14:48.728" v="105" actId="478"/>
          <ac:picMkLst>
            <pc:docMk/>
            <pc:sldMk cId="2474797160" sldId="288"/>
            <ac:picMk id="11" creationId="{3DB84044-6F0C-EB78-CC1C-5C26073F2AC0}"/>
          </ac:picMkLst>
        </pc:picChg>
        <pc:picChg chg="del">
          <ac:chgData name="Nino Philip Ramones" userId="1068934f-e3b4-4e88-ba23-4cb57230c594" providerId="ADAL" clId="{81DCA7F7-4CF8-4DD3-AE0B-1EC1C109C265}" dt="2023-05-16T04:14:48.728" v="105" actId="478"/>
          <ac:picMkLst>
            <pc:docMk/>
            <pc:sldMk cId="2474797160" sldId="288"/>
            <ac:picMk id="1026" creationId="{284D62D0-C20A-41B9-852D-90343B5CD1A8}"/>
          </ac:picMkLst>
        </pc:picChg>
      </pc:sldChg>
      <pc:sldChg chg="del">
        <pc:chgData name="Nino Philip Ramones" userId="1068934f-e3b4-4e88-ba23-4cb57230c594" providerId="ADAL" clId="{81DCA7F7-4CF8-4DD3-AE0B-1EC1C109C265}" dt="2023-05-16T04:14:23.954" v="90" actId="47"/>
        <pc:sldMkLst>
          <pc:docMk/>
          <pc:sldMk cId="2661369311" sldId="308"/>
        </pc:sldMkLst>
      </pc:sldChg>
      <pc:sldChg chg="addSp delSp modSp mod">
        <pc:chgData name="Nino Philip Ramones" userId="1068934f-e3b4-4e88-ba23-4cb57230c594" providerId="ADAL" clId="{81DCA7F7-4CF8-4DD3-AE0B-1EC1C109C265}" dt="2023-05-17T05:26:07.495" v="3634"/>
        <pc:sldMkLst>
          <pc:docMk/>
          <pc:sldMk cId="2969037122" sldId="309"/>
        </pc:sldMkLst>
        <pc:spChg chg="mod">
          <ac:chgData name="Nino Philip Ramones" userId="1068934f-e3b4-4e88-ba23-4cb57230c594" providerId="ADAL" clId="{81DCA7F7-4CF8-4DD3-AE0B-1EC1C109C265}" dt="2023-05-17T05:23:50.406" v="3573" actId="1036"/>
          <ac:spMkLst>
            <pc:docMk/>
            <pc:sldMk cId="2969037122" sldId="309"/>
            <ac:spMk id="6" creationId="{1C139C71-43D8-DA15-F46A-8598CDF1F78A}"/>
          </ac:spMkLst>
        </pc:spChg>
        <pc:spChg chg="del">
          <ac:chgData name="Nino Philip Ramones" userId="1068934f-e3b4-4e88-ba23-4cb57230c594" providerId="ADAL" clId="{81DCA7F7-4CF8-4DD3-AE0B-1EC1C109C265}" dt="2023-05-17T00:56:32.658" v="1508" actId="478"/>
          <ac:spMkLst>
            <pc:docMk/>
            <pc:sldMk cId="2969037122" sldId="309"/>
            <ac:spMk id="12" creationId="{A03D9DDB-0911-CCC6-289E-FE03CE9C7E57}"/>
          </ac:spMkLst>
        </pc:spChg>
        <pc:spChg chg="add mod">
          <ac:chgData name="Nino Philip Ramones" userId="1068934f-e3b4-4e88-ba23-4cb57230c594" providerId="ADAL" clId="{81DCA7F7-4CF8-4DD3-AE0B-1EC1C109C265}" dt="2023-05-17T01:12:16.516" v="2218" actId="1582"/>
          <ac:spMkLst>
            <pc:docMk/>
            <pc:sldMk cId="2969037122" sldId="309"/>
            <ac:spMk id="15" creationId="{86088363-4A74-A1AD-77F5-1592AA06AE02}"/>
          </ac:spMkLst>
        </pc:spChg>
        <pc:spChg chg="del">
          <ac:chgData name="Nino Philip Ramones" userId="1068934f-e3b4-4e88-ba23-4cb57230c594" providerId="ADAL" clId="{81DCA7F7-4CF8-4DD3-AE0B-1EC1C109C265}" dt="2023-05-17T00:56:28.601" v="1507" actId="478"/>
          <ac:spMkLst>
            <pc:docMk/>
            <pc:sldMk cId="2969037122" sldId="309"/>
            <ac:spMk id="18" creationId="{3541D7E5-4224-4C63-5DDD-BA6F6F83F475}"/>
          </ac:spMkLst>
        </pc:spChg>
        <pc:spChg chg="del">
          <ac:chgData name="Nino Philip Ramones" userId="1068934f-e3b4-4e88-ba23-4cb57230c594" providerId="ADAL" clId="{81DCA7F7-4CF8-4DD3-AE0B-1EC1C109C265}" dt="2023-05-17T00:56:28.601" v="1507" actId="478"/>
          <ac:spMkLst>
            <pc:docMk/>
            <pc:sldMk cId="2969037122" sldId="309"/>
            <ac:spMk id="19" creationId="{727A2137-FC9F-D6F6-B304-60E173B027F2}"/>
          </ac:spMkLst>
        </pc:spChg>
        <pc:spChg chg="mod">
          <ac:chgData name="Nino Philip Ramones" userId="1068934f-e3b4-4e88-ba23-4cb57230c594" providerId="ADAL" clId="{81DCA7F7-4CF8-4DD3-AE0B-1EC1C109C265}" dt="2023-05-17T05:23:38.520" v="3569" actId="1035"/>
          <ac:spMkLst>
            <pc:docMk/>
            <pc:sldMk cId="2969037122" sldId="309"/>
            <ac:spMk id="20" creationId="{99094F09-480B-BC12-6268-5E55DC8820B2}"/>
          </ac:spMkLst>
        </pc:spChg>
        <pc:spChg chg="add mod">
          <ac:chgData name="Nino Philip Ramones" userId="1068934f-e3b4-4e88-ba23-4cb57230c594" providerId="ADAL" clId="{81DCA7F7-4CF8-4DD3-AE0B-1EC1C109C265}" dt="2023-05-17T01:12:08.485" v="2217" actId="1076"/>
          <ac:spMkLst>
            <pc:docMk/>
            <pc:sldMk cId="2969037122" sldId="309"/>
            <ac:spMk id="21" creationId="{E1AED39C-E0BA-874D-C27C-70DAA3777A14}"/>
          </ac:spMkLst>
        </pc:spChg>
        <pc:spChg chg="mod">
          <ac:chgData name="Nino Philip Ramones" userId="1068934f-e3b4-4e88-ba23-4cb57230c594" providerId="ADAL" clId="{81DCA7F7-4CF8-4DD3-AE0B-1EC1C109C265}" dt="2023-05-17T05:26:07.495" v="3634"/>
          <ac:spMkLst>
            <pc:docMk/>
            <pc:sldMk cId="2969037122" sldId="309"/>
            <ac:spMk id="24" creationId="{CD303A09-2079-B680-A955-27E47D32CE9C}"/>
          </ac:spMkLst>
        </pc:spChg>
        <pc:spChg chg="mod">
          <ac:chgData name="Nino Philip Ramones" userId="1068934f-e3b4-4e88-ba23-4cb57230c594" providerId="ADAL" clId="{81DCA7F7-4CF8-4DD3-AE0B-1EC1C109C265}" dt="2023-05-17T05:26:07.495" v="3634"/>
          <ac:spMkLst>
            <pc:docMk/>
            <pc:sldMk cId="2969037122" sldId="309"/>
            <ac:spMk id="25" creationId="{CDA67F31-9B5D-0856-C75A-C438844EE7AA}"/>
          </ac:spMkLst>
        </pc:spChg>
        <pc:grpChg chg="del">
          <ac:chgData name="Nino Philip Ramones" userId="1068934f-e3b4-4e88-ba23-4cb57230c594" providerId="ADAL" clId="{81DCA7F7-4CF8-4DD3-AE0B-1EC1C109C265}" dt="2023-05-17T05:26:07.054" v="3633" actId="478"/>
          <ac:grpSpMkLst>
            <pc:docMk/>
            <pc:sldMk cId="2969037122" sldId="309"/>
            <ac:grpSpMk id="7" creationId="{D0A2E892-AD21-25E5-45E7-7EABB1868FC3}"/>
          </ac:grpSpMkLst>
        </pc:grpChg>
        <pc:grpChg chg="del">
          <ac:chgData name="Nino Philip Ramones" userId="1068934f-e3b4-4e88-ba23-4cb57230c594" providerId="ADAL" clId="{81DCA7F7-4CF8-4DD3-AE0B-1EC1C109C265}" dt="2023-05-17T00:56:24.792" v="1506" actId="478"/>
          <ac:grpSpMkLst>
            <pc:docMk/>
            <pc:sldMk cId="2969037122" sldId="309"/>
            <ac:grpSpMk id="17" creationId="{7425DD19-40DC-E7A7-65E1-92F932101E58}"/>
          </ac:grpSpMkLst>
        </pc:grpChg>
        <pc:grpChg chg="add mod">
          <ac:chgData name="Nino Philip Ramones" userId="1068934f-e3b4-4e88-ba23-4cb57230c594" providerId="ADAL" clId="{81DCA7F7-4CF8-4DD3-AE0B-1EC1C109C265}" dt="2023-05-17T05:26:07.495" v="3634"/>
          <ac:grpSpMkLst>
            <pc:docMk/>
            <pc:sldMk cId="2969037122" sldId="309"/>
            <ac:grpSpMk id="22" creationId="{EEDE539B-BAD7-99C7-58B2-E761D94153C6}"/>
          </ac:grpSpMkLst>
        </pc:grpChg>
        <pc:picChg chg="add mod">
          <ac:chgData name="Nino Philip Ramones" userId="1068934f-e3b4-4e88-ba23-4cb57230c594" providerId="ADAL" clId="{81DCA7F7-4CF8-4DD3-AE0B-1EC1C109C265}" dt="2023-05-17T00:58:21.827" v="1522" actId="1076"/>
          <ac:picMkLst>
            <pc:docMk/>
            <pc:sldMk cId="2969037122" sldId="309"/>
            <ac:picMk id="4" creationId="{80662A47-F75A-C8B9-2210-A87893A6A865}"/>
          </ac:picMkLst>
        </pc:picChg>
        <pc:picChg chg="add mod">
          <ac:chgData name="Nino Philip Ramones" userId="1068934f-e3b4-4e88-ba23-4cb57230c594" providerId="ADAL" clId="{81DCA7F7-4CF8-4DD3-AE0B-1EC1C109C265}" dt="2023-05-17T01:04:51.427" v="1804" actId="14100"/>
          <ac:picMkLst>
            <pc:docMk/>
            <pc:sldMk cId="2969037122" sldId="309"/>
            <ac:picMk id="13" creationId="{81B7CC2A-BE32-50A0-CAC3-EBA3FBF89FC7}"/>
          </ac:picMkLst>
        </pc:picChg>
        <pc:cxnChg chg="mod">
          <ac:chgData name="Nino Philip Ramones" userId="1068934f-e3b4-4e88-ba23-4cb57230c594" providerId="ADAL" clId="{81DCA7F7-4CF8-4DD3-AE0B-1EC1C109C265}" dt="2023-05-17T05:26:07.495" v="3634"/>
          <ac:cxnSpMkLst>
            <pc:docMk/>
            <pc:sldMk cId="2969037122" sldId="309"/>
            <ac:cxnSpMk id="23" creationId="{56582186-FCBA-D0FB-FE85-FF56ED8DC96C}"/>
          </ac:cxnSpMkLst>
        </pc:cxnChg>
      </pc:sldChg>
      <pc:sldChg chg="del">
        <pc:chgData name="Nino Philip Ramones" userId="1068934f-e3b4-4e88-ba23-4cb57230c594" providerId="ADAL" clId="{81DCA7F7-4CF8-4DD3-AE0B-1EC1C109C265}" dt="2023-05-16T04:14:23.954" v="90" actId="47"/>
        <pc:sldMkLst>
          <pc:docMk/>
          <pc:sldMk cId="2723899760" sldId="310"/>
        </pc:sldMkLst>
      </pc:sldChg>
      <pc:sldChg chg="addSp delSp modSp add mod">
        <pc:chgData name="Nino Philip Ramones" userId="1068934f-e3b4-4e88-ba23-4cb57230c594" providerId="ADAL" clId="{81DCA7F7-4CF8-4DD3-AE0B-1EC1C109C265}" dt="2023-05-17T05:26:12.163" v="3636"/>
        <pc:sldMkLst>
          <pc:docMk/>
          <pc:sldMk cId="3384722998" sldId="310"/>
        </pc:sldMkLst>
        <pc:spChg chg="mod">
          <ac:chgData name="Nino Philip Ramones" userId="1068934f-e3b4-4e88-ba23-4cb57230c594" providerId="ADAL" clId="{81DCA7F7-4CF8-4DD3-AE0B-1EC1C109C265}" dt="2023-05-17T01:46:27.514" v="2484" actId="20577"/>
          <ac:spMkLst>
            <pc:docMk/>
            <pc:sldMk cId="3384722998" sldId="310"/>
            <ac:spMk id="2" creationId="{05373617-D585-BAF0-0B5B-D2CF324A4D6B}"/>
          </ac:spMkLst>
        </pc:spChg>
        <pc:spChg chg="add del mod">
          <ac:chgData name="Nino Philip Ramones" userId="1068934f-e3b4-4e88-ba23-4cb57230c594" providerId="ADAL" clId="{81DCA7F7-4CF8-4DD3-AE0B-1EC1C109C265}" dt="2023-05-17T01:46:16.451" v="2467"/>
          <ac:spMkLst>
            <pc:docMk/>
            <pc:sldMk cId="3384722998" sldId="310"/>
            <ac:spMk id="3" creationId="{EC78AA47-66D0-915F-D067-DE47008E8296}"/>
          </ac:spMkLst>
        </pc:spChg>
        <pc:spChg chg="mod">
          <ac:chgData name="Nino Philip Ramones" userId="1068934f-e3b4-4e88-ba23-4cb57230c594" providerId="ADAL" clId="{81DCA7F7-4CF8-4DD3-AE0B-1EC1C109C265}" dt="2023-05-17T05:16:58.477" v="3457" actId="20577"/>
          <ac:spMkLst>
            <pc:docMk/>
            <pc:sldMk cId="3384722998" sldId="310"/>
            <ac:spMk id="6" creationId="{1C139C71-43D8-DA15-F46A-8598CDF1F78A}"/>
          </ac:spMkLst>
        </pc:spChg>
        <pc:spChg chg="del">
          <ac:chgData name="Nino Philip Ramones" userId="1068934f-e3b4-4e88-ba23-4cb57230c594" providerId="ADAL" clId="{81DCA7F7-4CF8-4DD3-AE0B-1EC1C109C265}" dt="2023-05-17T01:45:02.190" v="2313" actId="478"/>
          <ac:spMkLst>
            <pc:docMk/>
            <pc:sldMk cId="3384722998" sldId="310"/>
            <ac:spMk id="15" creationId="{86088363-4A74-A1AD-77F5-1592AA06AE02}"/>
          </ac:spMkLst>
        </pc:spChg>
        <pc:spChg chg="mod">
          <ac:chgData name="Nino Philip Ramones" userId="1068934f-e3b4-4e88-ba23-4cb57230c594" providerId="ADAL" clId="{81DCA7F7-4CF8-4DD3-AE0B-1EC1C109C265}" dt="2023-05-17T05:26:12.163" v="3636"/>
          <ac:spMkLst>
            <pc:docMk/>
            <pc:sldMk cId="3384722998" sldId="310"/>
            <ac:spMk id="17" creationId="{3BD31FF1-7825-5AE3-561D-91CCCABA2D4D}"/>
          </ac:spMkLst>
        </pc:spChg>
        <pc:spChg chg="mod">
          <ac:chgData name="Nino Philip Ramones" userId="1068934f-e3b4-4e88-ba23-4cb57230c594" providerId="ADAL" clId="{81DCA7F7-4CF8-4DD3-AE0B-1EC1C109C265}" dt="2023-05-17T05:26:12.163" v="3636"/>
          <ac:spMkLst>
            <pc:docMk/>
            <pc:sldMk cId="3384722998" sldId="310"/>
            <ac:spMk id="18" creationId="{1DF8A6EA-1D9D-CBD5-2940-96C31AB17B06}"/>
          </ac:spMkLst>
        </pc:spChg>
        <pc:spChg chg="mod">
          <ac:chgData name="Nino Philip Ramones" userId="1068934f-e3b4-4e88-ba23-4cb57230c594" providerId="ADAL" clId="{81DCA7F7-4CF8-4DD3-AE0B-1EC1C109C265}" dt="2023-05-17T05:10:46.588" v="2829" actId="1076"/>
          <ac:spMkLst>
            <pc:docMk/>
            <pc:sldMk cId="3384722998" sldId="310"/>
            <ac:spMk id="20" creationId="{99094F09-480B-BC12-6268-5E55DC8820B2}"/>
          </ac:spMkLst>
        </pc:spChg>
        <pc:spChg chg="del">
          <ac:chgData name="Nino Philip Ramones" userId="1068934f-e3b4-4e88-ba23-4cb57230c594" providerId="ADAL" clId="{81DCA7F7-4CF8-4DD3-AE0B-1EC1C109C265}" dt="2023-05-17T01:45:02.190" v="2313" actId="478"/>
          <ac:spMkLst>
            <pc:docMk/>
            <pc:sldMk cId="3384722998" sldId="310"/>
            <ac:spMk id="21" creationId="{E1AED39C-E0BA-874D-C27C-70DAA3777A14}"/>
          </ac:spMkLst>
        </pc:spChg>
        <pc:grpChg chg="del">
          <ac:chgData name="Nino Philip Ramones" userId="1068934f-e3b4-4e88-ba23-4cb57230c594" providerId="ADAL" clId="{81DCA7F7-4CF8-4DD3-AE0B-1EC1C109C265}" dt="2023-05-17T05:26:11.636" v="3635" actId="478"/>
          <ac:grpSpMkLst>
            <pc:docMk/>
            <pc:sldMk cId="3384722998" sldId="310"/>
            <ac:grpSpMk id="7" creationId="{D0A2E892-AD21-25E5-45E7-7EABB1868FC3}"/>
          </ac:grpSpMkLst>
        </pc:grpChg>
        <pc:grpChg chg="add mod">
          <ac:chgData name="Nino Philip Ramones" userId="1068934f-e3b4-4e88-ba23-4cb57230c594" providerId="ADAL" clId="{81DCA7F7-4CF8-4DD3-AE0B-1EC1C109C265}" dt="2023-05-17T05:26:12.163" v="3636"/>
          <ac:grpSpMkLst>
            <pc:docMk/>
            <pc:sldMk cId="3384722998" sldId="310"/>
            <ac:grpSpMk id="14" creationId="{8948C0C7-6871-ECA0-C42C-87C45B3CC4AF}"/>
          </ac:grpSpMkLst>
        </pc:grpChg>
        <pc:picChg chg="del">
          <ac:chgData name="Nino Philip Ramones" userId="1068934f-e3b4-4e88-ba23-4cb57230c594" providerId="ADAL" clId="{81DCA7F7-4CF8-4DD3-AE0B-1EC1C109C265}" dt="2023-05-17T01:45:02.190" v="2313" actId="478"/>
          <ac:picMkLst>
            <pc:docMk/>
            <pc:sldMk cId="3384722998" sldId="310"/>
            <ac:picMk id="4" creationId="{80662A47-F75A-C8B9-2210-A87893A6A865}"/>
          </ac:picMkLst>
        </pc:picChg>
        <pc:picChg chg="add mod">
          <ac:chgData name="Nino Philip Ramones" userId="1068934f-e3b4-4e88-ba23-4cb57230c594" providerId="ADAL" clId="{81DCA7F7-4CF8-4DD3-AE0B-1EC1C109C265}" dt="2023-05-17T05:10:07.107" v="2796" actId="14100"/>
          <ac:picMkLst>
            <pc:docMk/>
            <pc:sldMk cId="3384722998" sldId="310"/>
            <ac:picMk id="11" creationId="{60BEE323-49D0-2312-A8D4-3E6175B18063}"/>
          </ac:picMkLst>
        </pc:picChg>
        <pc:picChg chg="add mod">
          <ac:chgData name="Nino Philip Ramones" userId="1068934f-e3b4-4e88-ba23-4cb57230c594" providerId="ADAL" clId="{81DCA7F7-4CF8-4DD3-AE0B-1EC1C109C265}" dt="2023-05-17T05:10:37.822" v="2828" actId="1366"/>
          <ac:picMkLst>
            <pc:docMk/>
            <pc:sldMk cId="3384722998" sldId="310"/>
            <ac:picMk id="12" creationId="{F1EBDE58-9B59-7CBF-E623-F9BC6A1903E6}"/>
          </ac:picMkLst>
        </pc:picChg>
        <pc:picChg chg="del">
          <ac:chgData name="Nino Philip Ramones" userId="1068934f-e3b4-4e88-ba23-4cb57230c594" providerId="ADAL" clId="{81DCA7F7-4CF8-4DD3-AE0B-1EC1C109C265}" dt="2023-05-17T01:45:02.190" v="2313" actId="478"/>
          <ac:picMkLst>
            <pc:docMk/>
            <pc:sldMk cId="3384722998" sldId="310"/>
            <ac:picMk id="13" creationId="{81B7CC2A-BE32-50A0-CAC3-EBA3FBF89FC7}"/>
          </ac:picMkLst>
        </pc:picChg>
        <pc:cxnChg chg="mod">
          <ac:chgData name="Nino Philip Ramones" userId="1068934f-e3b4-4e88-ba23-4cb57230c594" providerId="ADAL" clId="{81DCA7F7-4CF8-4DD3-AE0B-1EC1C109C265}" dt="2023-05-17T05:26:12.163" v="3636"/>
          <ac:cxnSpMkLst>
            <pc:docMk/>
            <pc:sldMk cId="3384722998" sldId="310"/>
            <ac:cxnSpMk id="16" creationId="{BAD9A59C-69C7-E292-5F6E-D6196E4B78FB}"/>
          </ac:cxnSpMkLst>
        </pc:cxnChg>
      </pc:sldChg>
      <pc:sldChg chg="addSp delSp modSp add mod">
        <pc:chgData name="Nino Philip Ramones" userId="1068934f-e3b4-4e88-ba23-4cb57230c594" providerId="ADAL" clId="{81DCA7F7-4CF8-4DD3-AE0B-1EC1C109C265}" dt="2023-05-17T05:39:16.459" v="4679" actId="20577"/>
        <pc:sldMkLst>
          <pc:docMk/>
          <pc:sldMk cId="1589353897" sldId="311"/>
        </pc:sldMkLst>
        <pc:spChg chg="mod">
          <ac:chgData name="Nino Philip Ramones" userId="1068934f-e3b4-4e88-ba23-4cb57230c594" providerId="ADAL" clId="{81DCA7F7-4CF8-4DD3-AE0B-1EC1C109C265}" dt="2023-05-17T05:17:29.208" v="3543" actId="20577"/>
          <ac:spMkLst>
            <pc:docMk/>
            <pc:sldMk cId="1589353897" sldId="311"/>
            <ac:spMk id="2" creationId="{05373617-D585-BAF0-0B5B-D2CF324A4D6B}"/>
          </ac:spMkLst>
        </pc:spChg>
        <pc:spChg chg="mod">
          <ac:chgData name="Nino Philip Ramones" userId="1068934f-e3b4-4e88-ba23-4cb57230c594" providerId="ADAL" clId="{81DCA7F7-4CF8-4DD3-AE0B-1EC1C109C265}" dt="2023-05-17T05:39:16.459" v="4679" actId="20577"/>
          <ac:spMkLst>
            <pc:docMk/>
            <pc:sldMk cId="1589353897" sldId="311"/>
            <ac:spMk id="6" creationId="{1C139C71-43D8-DA15-F46A-8598CDF1F78A}"/>
          </ac:spMkLst>
        </pc:spChg>
        <pc:spChg chg="add mod">
          <ac:chgData name="Nino Philip Ramones" userId="1068934f-e3b4-4e88-ba23-4cb57230c594" providerId="ADAL" clId="{81DCA7F7-4CF8-4DD3-AE0B-1EC1C109C265}" dt="2023-05-17T05:36:27.322" v="4625" actId="404"/>
          <ac:spMkLst>
            <pc:docMk/>
            <pc:sldMk cId="1589353897" sldId="311"/>
            <ac:spMk id="14" creationId="{7C61C313-BCD2-3CA2-1931-59B131C7AACC}"/>
          </ac:spMkLst>
        </pc:spChg>
        <pc:spChg chg="mod">
          <ac:chgData name="Nino Philip Ramones" userId="1068934f-e3b4-4e88-ba23-4cb57230c594" providerId="ADAL" clId="{81DCA7F7-4CF8-4DD3-AE0B-1EC1C109C265}" dt="2023-05-17T05:26:15.951" v="3638"/>
          <ac:spMkLst>
            <pc:docMk/>
            <pc:sldMk cId="1589353897" sldId="311"/>
            <ac:spMk id="17" creationId="{E836EFD1-0F09-6D82-559A-FD4C4542C69D}"/>
          </ac:spMkLst>
        </pc:spChg>
        <pc:spChg chg="mod">
          <ac:chgData name="Nino Philip Ramones" userId="1068934f-e3b4-4e88-ba23-4cb57230c594" providerId="ADAL" clId="{81DCA7F7-4CF8-4DD3-AE0B-1EC1C109C265}" dt="2023-05-17T05:26:15.951" v="3638"/>
          <ac:spMkLst>
            <pc:docMk/>
            <pc:sldMk cId="1589353897" sldId="311"/>
            <ac:spMk id="18" creationId="{550930EC-018A-0B3F-670D-2C35826FABBA}"/>
          </ac:spMkLst>
        </pc:spChg>
        <pc:spChg chg="add mod">
          <ac:chgData name="Nino Philip Ramones" userId="1068934f-e3b4-4e88-ba23-4cb57230c594" providerId="ADAL" clId="{81DCA7F7-4CF8-4DD3-AE0B-1EC1C109C265}" dt="2023-05-17T05:36:20.457" v="4624" actId="403"/>
          <ac:spMkLst>
            <pc:docMk/>
            <pc:sldMk cId="1589353897" sldId="311"/>
            <ac:spMk id="19" creationId="{DBF73D6F-CE99-8EC3-731C-0A1FC4BBF951}"/>
          </ac:spMkLst>
        </pc:spChg>
        <pc:spChg chg="del">
          <ac:chgData name="Nino Philip Ramones" userId="1068934f-e3b4-4e88-ba23-4cb57230c594" providerId="ADAL" clId="{81DCA7F7-4CF8-4DD3-AE0B-1EC1C109C265}" dt="2023-05-17T05:17:35.044" v="3544" actId="478"/>
          <ac:spMkLst>
            <pc:docMk/>
            <pc:sldMk cId="1589353897" sldId="311"/>
            <ac:spMk id="20" creationId="{99094F09-480B-BC12-6268-5E55DC8820B2}"/>
          </ac:spMkLst>
        </pc:spChg>
        <pc:spChg chg="add mod">
          <ac:chgData name="Nino Philip Ramones" userId="1068934f-e3b4-4e88-ba23-4cb57230c594" providerId="ADAL" clId="{81DCA7F7-4CF8-4DD3-AE0B-1EC1C109C265}" dt="2023-05-17T05:36:20.457" v="4624" actId="403"/>
          <ac:spMkLst>
            <pc:docMk/>
            <pc:sldMk cId="1589353897" sldId="311"/>
            <ac:spMk id="21" creationId="{CE0B0F0B-7A4E-45E5-1E4C-FF361469BDE2}"/>
          </ac:spMkLst>
        </pc:spChg>
        <pc:spChg chg="add mod">
          <ac:chgData name="Nino Philip Ramones" userId="1068934f-e3b4-4e88-ba23-4cb57230c594" providerId="ADAL" clId="{81DCA7F7-4CF8-4DD3-AE0B-1EC1C109C265}" dt="2023-05-17T05:36:20.457" v="4624" actId="403"/>
          <ac:spMkLst>
            <pc:docMk/>
            <pc:sldMk cId="1589353897" sldId="311"/>
            <ac:spMk id="22" creationId="{A2D68C40-BC24-1651-6F43-65EB9C3AC077}"/>
          </ac:spMkLst>
        </pc:spChg>
        <pc:grpChg chg="del">
          <ac:chgData name="Nino Philip Ramones" userId="1068934f-e3b4-4e88-ba23-4cb57230c594" providerId="ADAL" clId="{81DCA7F7-4CF8-4DD3-AE0B-1EC1C109C265}" dt="2023-05-17T05:26:15.487" v="3637" actId="478"/>
          <ac:grpSpMkLst>
            <pc:docMk/>
            <pc:sldMk cId="1589353897" sldId="311"/>
            <ac:grpSpMk id="7" creationId="{D0A2E892-AD21-25E5-45E7-7EABB1868FC3}"/>
          </ac:grpSpMkLst>
        </pc:grpChg>
        <pc:grpChg chg="add mod">
          <ac:chgData name="Nino Philip Ramones" userId="1068934f-e3b4-4e88-ba23-4cb57230c594" providerId="ADAL" clId="{81DCA7F7-4CF8-4DD3-AE0B-1EC1C109C265}" dt="2023-05-17T05:26:15.951" v="3638"/>
          <ac:grpSpMkLst>
            <pc:docMk/>
            <pc:sldMk cId="1589353897" sldId="311"/>
            <ac:grpSpMk id="15" creationId="{A65B5D19-148C-BE63-8F0A-8DA940196E97}"/>
          </ac:grpSpMkLst>
        </pc:grpChg>
        <pc:picChg chg="add mod">
          <ac:chgData name="Nino Philip Ramones" userId="1068934f-e3b4-4e88-ba23-4cb57230c594" providerId="ADAL" clId="{81DCA7F7-4CF8-4DD3-AE0B-1EC1C109C265}" dt="2023-05-17T05:26:40.076" v="3644" actId="14100"/>
          <ac:picMkLst>
            <pc:docMk/>
            <pc:sldMk cId="1589353897" sldId="311"/>
            <ac:picMk id="4" creationId="{16C63ECD-AD39-46ED-A261-59DEED9AE022}"/>
          </ac:picMkLst>
        </pc:picChg>
        <pc:picChg chg="del">
          <ac:chgData name="Nino Philip Ramones" userId="1068934f-e3b4-4e88-ba23-4cb57230c594" providerId="ADAL" clId="{81DCA7F7-4CF8-4DD3-AE0B-1EC1C109C265}" dt="2023-05-17T05:17:35.044" v="3544" actId="478"/>
          <ac:picMkLst>
            <pc:docMk/>
            <pc:sldMk cId="1589353897" sldId="311"/>
            <ac:picMk id="11" creationId="{60BEE323-49D0-2312-A8D4-3E6175B18063}"/>
          </ac:picMkLst>
        </pc:picChg>
        <pc:picChg chg="del">
          <ac:chgData name="Nino Philip Ramones" userId="1068934f-e3b4-4e88-ba23-4cb57230c594" providerId="ADAL" clId="{81DCA7F7-4CF8-4DD3-AE0B-1EC1C109C265}" dt="2023-05-17T05:17:35.044" v="3544" actId="478"/>
          <ac:picMkLst>
            <pc:docMk/>
            <pc:sldMk cId="1589353897" sldId="311"/>
            <ac:picMk id="12" creationId="{F1EBDE58-9B59-7CBF-E623-F9BC6A1903E6}"/>
          </ac:picMkLst>
        </pc:picChg>
        <pc:picChg chg="add mod">
          <ac:chgData name="Nino Philip Ramones" userId="1068934f-e3b4-4e88-ba23-4cb57230c594" providerId="ADAL" clId="{81DCA7F7-4CF8-4DD3-AE0B-1EC1C109C265}" dt="2023-05-17T05:24:58.117" v="3585" actId="1036"/>
          <ac:picMkLst>
            <pc:docMk/>
            <pc:sldMk cId="1589353897" sldId="311"/>
            <ac:picMk id="13" creationId="{07CAC93D-003A-B848-CB89-5FBBA18012EE}"/>
          </ac:picMkLst>
        </pc:picChg>
        <pc:cxnChg chg="mod">
          <ac:chgData name="Nino Philip Ramones" userId="1068934f-e3b4-4e88-ba23-4cb57230c594" providerId="ADAL" clId="{81DCA7F7-4CF8-4DD3-AE0B-1EC1C109C265}" dt="2023-05-17T05:26:15.951" v="3638"/>
          <ac:cxnSpMkLst>
            <pc:docMk/>
            <pc:sldMk cId="1589353897" sldId="311"/>
            <ac:cxnSpMk id="16" creationId="{9DA4F601-8482-694A-57BD-EDD1E0D3693E}"/>
          </ac:cxnSpMkLst>
        </pc:cxnChg>
      </pc:sldChg>
      <pc:sldChg chg="del">
        <pc:chgData name="Nino Philip Ramones" userId="1068934f-e3b4-4e88-ba23-4cb57230c594" providerId="ADAL" clId="{81DCA7F7-4CF8-4DD3-AE0B-1EC1C109C265}" dt="2023-05-16T04:14:23.954" v="90" actId="47"/>
        <pc:sldMkLst>
          <pc:docMk/>
          <pc:sldMk cId="3239527936" sldId="311"/>
        </pc:sldMkLst>
      </pc:sldChg>
      <pc:sldChg chg="addSp delSp modSp add del mod ord">
        <pc:chgData name="Nino Philip Ramones" userId="1068934f-e3b4-4e88-ba23-4cb57230c594" providerId="ADAL" clId="{81DCA7F7-4CF8-4DD3-AE0B-1EC1C109C265}" dt="2023-05-17T06:23:57.076" v="6384" actId="47"/>
        <pc:sldMkLst>
          <pc:docMk/>
          <pc:sldMk cId="3272708559" sldId="312"/>
        </pc:sldMkLst>
        <pc:spChg chg="mod">
          <ac:chgData name="Nino Philip Ramones" userId="1068934f-e3b4-4e88-ba23-4cb57230c594" providerId="ADAL" clId="{81DCA7F7-4CF8-4DD3-AE0B-1EC1C109C265}" dt="2023-05-17T05:46:59.926" v="4743" actId="20577"/>
          <ac:spMkLst>
            <pc:docMk/>
            <pc:sldMk cId="3272708559" sldId="312"/>
            <ac:spMk id="2" creationId="{05373617-D585-BAF0-0B5B-D2CF324A4D6B}"/>
          </ac:spMkLst>
        </pc:spChg>
        <pc:spChg chg="add mod">
          <ac:chgData name="Nino Philip Ramones" userId="1068934f-e3b4-4e88-ba23-4cb57230c594" providerId="ADAL" clId="{81DCA7F7-4CF8-4DD3-AE0B-1EC1C109C265}" dt="2023-05-17T06:05:55.520" v="6024" actId="1036"/>
          <ac:spMkLst>
            <pc:docMk/>
            <pc:sldMk cId="3272708559" sldId="312"/>
            <ac:spMk id="3" creationId="{FCE2BEB8-4548-549B-A921-52982644D22D}"/>
          </ac:spMkLst>
        </pc:spChg>
        <pc:spChg chg="add mod">
          <ac:chgData name="Nino Philip Ramones" userId="1068934f-e3b4-4e88-ba23-4cb57230c594" providerId="ADAL" clId="{81DCA7F7-4CF8-4DD3-AE0B-1EC1C109C265}" dt="2023-05-17T05:58:11.543" v="5419" actId="20577"/>
          <ac:spMkLst>
            <pc:docMk/>
            <pc:sldMk cId="3272708559" sldId="312"/>
            <ac:spMk id="4" creationId="{1A9242AF-E34E-F1AC-8B80-1288D9BAB8E7}"/>
          </ac:spMkLst>
        </pc:spChg>
        <pc:spChg chg="add del mod">
          <ac:chgData name="Nino Philip Ramones" userId="1068934f-e3b4-4e88-ba23-4cb57230c594" providerId="ADAL" clId="{81DCA7F7-4CF8-4DD3-AE0B-1EC1C109C265}" dt="2023-05-17T06:05:43.003" v="6023" actId="403"/>
          <ac:spMkLst>
            <pc:docMk/>
            <pc:sldMk cId="3272708559" sldId="312"/>
            <ac:spMk id="6" creationId="{1C139C71-43D8-DA15-F46A-8598CDF1F78A}"/>
          </ac:spMkLst>
        </pc:spChg>
        <pc:spChg chg="add del">
          <ac:chgData name="Nino Philip Ramones" userId="1068934f-e3b4-4e88-ba23-4cb57230c594" providerId="ADAL" clId="{81DCA7F7-4CF8-4DD3-AE0B-1EC1C109C265}" dt="2023-05-17T05:49:18.770" v="4746" actId="478"/>
          <ac:spMkLst>
            <pc:docMk/>
            <pc:sldMk cId="3272708559" sldId="312"/>
            <ac:spMk id="20" creationId="{99094F09-480B-BC12-6268-5E55DC8820B2}"/>
          </ac:spMkLst>
        </pc:spChg>
        <pc:picChg chg="add del">
          <ac:chgData name="Nino Philip Ramones" userId="1068934f-e3b4-4e88-ba23-4cb57230c594" providerId="ADAL" clId="{81DCA7F7-4CF8-4DD3-AE0B-1EC1C109C265}" dt="2023-05-17T05:49:18.770" v="4746" actId="478"/>
          <ac:picMkLst>
            <pc:docMk/>
            <pc:sldMk cId="3272708559" sldId="312"/>
            <ac:picMk id="11" creationId="{60BEE323-49D0-2312-A8D4-3E6175B18063}"/>
          </ac:picMkLst>
        </pc:picChg>
        <pc:picChg chg="add del">
          <ac:chgData name="Nino Philip Ramones" userId="1068934f-e3b4-4e88-ba23-4cb57230c594" providerId="ADAL" clId="{81DCA7F7-4CF8-4DD3-AE0B-1EC1C109C265}" dt="2023-05-17T05:49:18.770" v="4746" actId="478"/>
          <ac:picMkLst>
            <pc:docMk/>
            <pc:sldMk cId="3272708559" sldId="312"/>
            <ac:picMk id="12" creationId="{F1EBDE58-9B59-7CBF-E623-F9BC6A1903E6}"/>
          </ac:picMkLst>
        </pc:picChg>
        <pc:picChg chg="add mod">
          <ac:chgData name="Nino Philip Ramones" userId="1068934f-e3b4-4e88-ba23-4cb57230c594" providerId="ADAL" clId="{81DCA7F7-4CF8-4DD3-AE0B-1EC1C109C265}" dt="2023-05-17T05:59:27.287" v="5443" actId="1036"/>
          <ac:picMkLst>
            <pc:docMk/>
            <pc:sldMk cId="3272708559" sldId="312"/>
            <ac:picMk id="1026" creationId="{A9E4F8CE-098C-5F26-1E5A-1BB43C5A5317}"/>
          </ac:picMkLst>
        </pc:picChg>
      </pc:sldChg>
      <pc:sldChg chg="del">
        <pc:chgData name="Nino Philip Ramones" userId="1068934f-e3b4-4e88-ba23-4cb57230c594" providerId="ADAL" clId="{81DCA7F7-4CF8-4DD3-AE0B-1EC1C109C265}" dt="2023-05-16T04:14:23.954" v="90" actId="47"/>
        <pc:sldMkLst>
          <pc:docMk/>
          <pc:sldMk cId="3823646011" sldId="312"/>
        </pc:sldMkLst>
      </pc:sldChg>
      <pc:sldChg chg="addSp delSp modSp add del mod ord">
        <pc:chgData name="Nino Philip Ramones" userId="1068934f-e3b4-4e88-ba23-4cb57230c594" providerId="ADAL" clId="{81DCA7F7-4CF8-4DD3-AE0B-1EC1C109C265}" dt="2023-05-17T06:22:26.626" v="6296" actId="47"/>
        <pc:sldMkLst>
          <pc:docMk/>
          <pc:sldMk cId="1041642664" sldId="313"/>
        </pc:sldMkLst>
        <pc:spChg chg="add del mod">
          <ac:chgData name="Nino Philip Ramones" userId="1068934f-e3b4-4e88-ba23-4cb57230c594" providerId="ADAL" clId="{81DCA7F7-4CF8-4DD3-AE0B-1EC1C109C265}" dt="2023-05-17T06:17:11.327" v="6156" actId="688"/>
          <ac:spMkLst>
            <pc:docMk/>
            <pc:sldMk cId="1041642664" sldId="313"/>
            <ac:spMk id="2" creationId="{05373617-D585-BAF0-0B5B-D2CF324A4D6B}"/>
          </ac:spMkLst>
        </pc:spChg>
        <pc:spChg chg="del">
          <ac:chgData name="Nino Philip Ramones" userId="1068934f-e3b4-4e88-ba23-4cb57230c594" providerId="ADAL" clId="{81DCA7F7-4CF8-4DD3-AE0B-1EC1C109C265}" dt="2023-05-17T06:07:17.734" v="6056" actId="478"/>
          <ac:spMkLst>
            <pc:docMk/>
            <pc:sldMk cId="1041642664" sldId="313"/>
            <ac:spMk id="6" creationId="{1C139C71-43D8-DA15-F46A-8598CDF1F78A}"/>
          </ac:spMkLst>
        </pc:spChg>
        <pc:spChg chg="del mod">
          <ac:chgData name="Nino Philip Ramones" userId="1068934f-e3b4-4e88-ba23-4cb57230c594" providerId="ADAL" clId="{81DCA7F7-4CF8-4DD3-AE0B-1EC1C109C265}" dt="2023-05-17T06:15:46.178" v="6146" actId="478"/>
          <ac:spMkLst>
            <pc:docMk/>
            <pc:sldMk cId="1041642664" sldId="313"/>
            <ac:spMk id="20" creationId="{99094F09-480B-BC12-6268-5E55DC8820B2}"/>
          </ac:spMkLst>
        </pc:spChg>
        <pc:spChg chg="add del mod">
          <ac:chgData name="Nino Philip Ramones" userId="1068934f-e3b4-4e88-ba23-4cb57230c594" providerId="ADAL" clId="{81DCA7F7-4CF8-4DD3-AE0B-1EC1C109C265}" dt="2023-05-17T06:16:29.689" v="6152" actId="478"/>
          <ac:spMkLst>
            <pc:docMk/>
            <pc:sldMk cId="1041642664" sldId="313"/>
            <ac:spMk id="21" creationId="{78E0332D-53B9-EF2F-7AF2-84DBB0E0B68A}"/>
          </ac:spMkLst>
        </pc:spChg>
        <pc:spChg chg="add del mod">
          <ac:chgData name="Nino Philip Ramones" userId="1068934f-e3b4-4e88-ba23-4cb57230c594" providerId="ADAL" clId="{81DCA7F7-4CF8-4DD3-AE0B-1EC1C109C265}" dt="2023-05-17T06:17:52.363" v="6169" actId="478"/>
          <ac:spMkLst>
            <pc:docMk/>
            <pc:sldMk cId="1041642664" sldId="313"/>
            <ac:spMk id="22" creationId="{3C225928-9BB3-DB22-7205-77F4B765A8B9}"/>
          </ac:spMkLst>
        </pc:spChg>
        <pc:spChg chg="add del mod">
          <ac:chgData name="Nino Philip Ramones" userId="1068934f-e3b4-4e88-ba23-4cb57230c594" providerId="ADAL" clId="{81DCA7F7-4CF8-4DD3-AE0B-1EC1C109C265}" dt="2023-05-17T06:17:52.363" v="6169" actId="478"/>
          <ac:spMkLst>
            <pc:docMk/>
            <pc:sldMk cId="1041642664" sldId="313"/>
            <ac:spMk id="23" creationId="{105DD829-37FB-2B4A-1F32-D900ECEA6D9F}"/>
          </ac:spMkLst>
        </pc:spChg>
        <pc:spChg chg="add del mod">
          <ac:chgData name="Nino Philip Ramones" userId="1068934f-e3b4-4e88-ba23-4cb57230c594" providerId="ADAL" clId="{81DCA7F7-4CF8-4DD3-AE0B-1EC1C109C265}" dt="2023-05-17T06:17:52.363" v="6169" actId="478"/>
          <ac:spMkLst>
            <pc:docMk/>
            <pc:sldMk cId="1041642664" sldId="313"/>
            <ac:spMk id="24" creationId="{C92B6C10-7EE1-1534-9E7D-5610F8DFAA8A}"/>
          </ac:spMkLst>
        </pc:spChg>
        <pc:spChg chg="add del mod">
          <ac:chgData name="Nino Philip Ramones" userId="1068934f-e3b4-4e88-ba23-4cb57230c594" providerId="ADAL" clId="{81DCA7F7-4CF8-4DD3-AE0B-1EC1C109C265}" dt="2023-05-17T06:17:52.363" v="6169" actId="478"/>
          <ac:spMkLst>
            <pc:docMk/>
            <pc:sldMk cId="1041642664" sldId="313"/>
            <ac:spMk id="25" creationId="{7F649686-9EB5-ED11-AB9C-663E733AA188}"/>
          </ac:spMkLst>
        </pc:spChg>
        <pc:spChg chg="add del mod">
          <ac:chgData name="Nino Philip Ramones" userId="1068934f-e3b4-4e88-ba23-4cb57230c594" providerId="ADAL" clId="{81DCA7F7-4CF8-4DD3-AE0B-1EC1C109C265}" dt="2023-05-17T06:17:52.363" v="6169" actId="478"/>
          <ac:spMkLst>
            <pc:docMk/>
            <pc:sldMk cId="1041642664" sldId="313"/>
            <ac:spMk id="26" creationId="{A833C670-1250-4E0B-0866-CA76AC6B4EE9}"/>
          </ac:spMkLst>
        </pc:spChg>
        <pc:spChg chg="add del mod">
          <ac:chgData name="Nino Philip Ramones" userId="1068934f-e3b4-4e88-ba23-4cb57230c594" providerId="ADAL" clId="{81DCA7F7-4CF8-4DD3-AE0B-1EC1C109C265}" dt="2023-05-17T06:17:52.363" v="6169" actId="478"/>
          <ac:spMkLst>
            <pc:docMk/>
            <pc:sldMk cId="1041642664" sldId="313"/>
            <ac:spMk id="27" creationId="{A43062E1-8E70-C6EB-24AE-AF3EB90D457C}"/>
          </ac:spMkLst>
        </pc:spChg>
        <pc:spChg chg="add del mod">
          <ac:chgData name="Nino Philip Ramones" userId="1068934f-e3b4-4e88-ba23-4cb57230c594" providerId="ADAL" clId="{81DCA7F7-4CF8-4DD3-AE0B-1EC1C109C265}" dt="2023-05-17T06:17:52.363" v="6169" actId="478"/>
          <ac:spMkLst>
            <pc:docMk/>
            <pc:sldMk cId="1041642664" sldId="313"/>
            <ac:spMk id="28" creationId="{7FE58792-C58E-DFC8-D5C2-508F881CA0E7}"/>
          </ac:spMkLst>
        </pc:spChg>
        <pc:grpChg chg="add mod">
          <ac:chgData name="Nino Philip Ramones" userId="1068934f-e3b4-4e88-ba23-4cb57230c594" providerId="ADAL" clId="{81DCA7F7-4CF8-4DD3-AE0B-1EC1C109C265}" dt="2023-05-17T06:11:05.674" v="6110" actId="164"/>
          <ac:grpSpMkLst>
            <pc:docMk/>
            <pc:sldMk cId="1041642664" sldId="313"/>
            <ac:grpSpMk id="15" creationId="{59B79B84-FF17-3C0E-6A72-DCA171053F10}"/>
          </ac:grpSpMkLst>
        </pc:grpChg>
        <pc:grpChg chg="add mod">
          <ac:chgData name="Nino Philip Ramones" userId="1068934f-e3b4-4e88-ba23-4cb57230c594" providerId="ADAL" clId="{81DCA7F7-4CF8-4DD3-AE0B-1EC1C109C265}" dt="2023-05-17T06:15:53.484" v="6149" actId="1035"/>
          <ac:grpSpMkLst>
            <pc:docMk/>
            <pc:sldMk cId="1041642664" sldId="313"/>
            <ac:grpSpMk id="19" creationId="{0876F3F3-B2EA-5C25-AB12-B9292E251EBD}"/>
          </ac:grpSpMkLst>
        </pc:grpChg>
        <pc:picChg chg="add mod">
          <ac:chgData name="Nino Philip Ramones" userId="1068934f-e3b4-4e88-ba23-4cb57230c594" providerId="ADAL" clId="{81DCA7F7-4CF8-4DD3-AE0B-1EC1C109C265}" dt="2023-05-17T06:15:51.564" v="6147" actId="164"/>
          <ac:picMkLst>
            <pc:docMk/>
            <pc:sldMk cId="1041642664" sldId="313"/>
            <ac:picMk id="4" creationId="{E2E2B06D-9DE0-62F6-3694-B7B93ACFAC40}"/>
          </ac:picMkLst>
        </pc:picChg>
        <pc:picChg chg="add del mod">
          <ac:chgData name="Nino Philip Ramones" userId="1068934f-e3b4-4e88-ba23-4cb57230c594" providerId="ADAL" clId="{81DCA7F7-4CF8-4DD3-AE0B-1EC1C109C265}" dt="2023-05-17T06:10:50.026" v="6104" actId="478"/>
          <ac:picMkLst>
            <pc:docMk/>
            <pc:sldMk cId="1041642664" sldId="313"/>
            <ac:picMk id="7" creationId="{AB89049A-6778-6D92-7E94-F41DDE2342F9}"/>
          </ac:picMkLst>
        </pc:picChg>
        <pc:picChg chg="add mod">
          <ac:chgData name="Nino Philip Ramones" userId="1068934f-e3b4-4e88-ba23-4cb57230c594" providerId="ADAL" clId="{81DCA7F7-4CF8-4DD3-AE0B-1EC1C109C265}" dt="2023-05-17T06:15:51.564" v="6147" actId="164"/>
          <ac:picMkLst>
            <pc:docMk/>
            <pc:sldMk cId="1041642664" sldId="313"/>
            <ac:picMk id="9" creationId="{D4A0341D-AAD7-E2D5-6711-68D0B9CE9D64}"/>
          </ac:picMkLst>
        </pc:picChg>
        <pc:picChg chg="del">
          <ac:chgData name="Nino Philip Ramones" userId="1068934f-e3b4-4e88-ba23-4cb57230c594" providerId="ADAL" clId="{81DCA7F7-4CF8-4DD3-AE0B-1EC1C109C265}" dt="2023-05-17T06:07:20.028" v="6057" actId="478"/>
          <ac:picMkLst>
            <pc:docMk/>
            <pc:sldMk cId="1041642664" sldId="313"/>
            <ac:picMk id="11" creationId="{60BEE323-49D0-2312-A8D4-3E6175B18063}"/>
          </ac:picMkLst>
        </pc:picChg>
        <pc:picChg chg="del">
          <ac:chgData name="Nino Philip Ramones" userId="1068934f-e3b4-4e88-ba23-4cb57230c594" providerId="ADAL" clId="{81DCA7F7-4CF8-4DD3-AE0B-1EC1C109C265}" dt="2023-05-17T06:07:20.028" v="6057" actId="478"/>
          <ac:picMkLst>
            <pc:docMk/>
            <pc:sldMk cId="1041642664" sldId="313"/>
            <ac:picMk id="12" creationId="{F1EBDE58-9B59-7CBF-E623-F9BC6A1903E6}"/>
          </ac:picMkLst>
        </pc:picChg>
        <pc:picChg chg="add mod">
          <ac:chgData name="Nino Philip Ramones" userId="1068934f-e3b4-4e88-ba23-4cb57230c594" providerId="ADAL" clId="{81DCA7F7-4CF8-4DD3-AE0B-1EC1C109C265}" dt="2023-05-17T06:15:51.564" v="6147" actId="164"/>
          <ac:picMkLst>
            <pc:docMk/>
            <pc:sldMk cId="1041642664" sldId="313"/>
            <ac:picMk id="13" creationId="{AA2D756B-DD3B-B01B-5ABC-D8A1087D4C2D}"/>
          </ac:picMkLst>
        </pc:picChg>
      </pc:sldChg>
      <pc:sldChg chg="del">
        <pc:chgData name="Nino Philip Ramones" userId="1068934f-e3b4-4e88-ba23-4cb57230c594" providerId="ADAL" clId="{81DCA7F7-4CF8-4DD3-AE0B-1EC1C109C265}" dt="2023-05-16T04:14:23.954" v="90" actId="47"/>
        <pc:sldMkLst>
          <pc:docMk/>
          <pc:sldMk cId="2343572440" sldId="313"/>
        </pc:sldMkLst>
      </pc:sldChg>
      <pc:sldChg chg="addSp delSp modSp add mod">
        <pc:chgData name="Nino Philip Ramones" userId="1068934f-e3b4-4e88-ba23-4cb57230c594" providerId="ADAL" clId="{81DCA7F7-4CF8-4DD3-AE0B-1EC1C109C265}" dt="2023-05-17T06:23:32.484" v="6380" actId="1035"/>
        <pc:sldMkLst>
          <pc:docMk/>
          <pc:sldMk cId="1302047843" sldId="314"/>
        </pc:sldMkLst>
        <pc:spChg chg="del">
          <ac:chgData name="Nino Philip Ramones" userId="1068934f-e3b4-4e88-ba23-4cb57230c594" providerId="ADAL" clId="{81DCA7F7-4CF8-4DD3-AE0B-1EC1C109C265}" dt="2023-05-17T06:18:46.778" v="6174" actId="478"/>
          <ac:spMkLst>
            <pc:docMk/>
            <pc:sldMk cId="1302047843" sldId="314"/>
            <ac:spMk id="2" creationId="{05373617-D585-BAF0-0B5B-D2CF324A4D6B}"/>
          </ac:spMkLst>
        </pc:spChg>
        <pc:spChg chg="del">
          <ac:chgData name="Nino Philip Ramones" userId="1068934f-e3b4-4e88-ba23-4cb57230c594" providerId="ADAL" clId="{81DCA7F7-4CF8-4DD3-AE0B-1EC1C109C265}" dt="2023-05-17T06:18:10.892" v="6171" actId="478"/>
          <ac:spMkLst>
            <pc:docMk/>
            <pc:sldMk cId="1302047843" sldId="314"/>
            <ac:spMk id="3" creationId="{FCE2BEB8-4548-549B-A921-52982644D22D}"/>
          </ac:spMkLst>
        </pc:spChg>
        <pc:spChg chg="del">
          <ac:chgData name="Nino Philip Ramones" userId="1068934f-e3b4-4e88-ba23-4cb57230c594" providerId="ADAL" clId="{81DCA7F7-4CF8-4DD3-AE0B-1EC1C109C265}" dt="2023-05-17T06:18:10.892" v="6171" actId="478"/>
          <ac:spMkLst>
            <pc:docMk/>
            <pc:sldMk cId="1302047843" sldId="314"/>
            <ac:spMk id="4" creationId="{1A9242AF-E34E-F1AC-8B80-1288D9BAB8E7}"/>
          </ac:spMkLst>
        </pc:spChg>
        <pc:spChg chg="mod">
          <ac:chgData name="Nino Philip Ramones" userId="1068934f-e3b4-4e88-ba23-4cb57230c594" providerId="ADAL" clId="{81DCA7F7-4CF8-4DD3-AE0B-1EC1C109C265}" dt="2023-05-17T06:23:32.484" v="6380" actId="1035"/>
          <ac:spMkLst>
            <pc:docMk/>
            <pc:sldMk cId="1302047843" sldId="314"/>
            <ac:spMk id="6" creationId="{1C139C71-43D8-DA15-F46A-8598CDF1F78A}"/>
          </ac:spMkLst>
        </pc:spChg>
        <pc:spChg chg="add mod">
          <ac:chgData name="Nino Philip Ramones" userId="1068934f-e3b4-4e88-ba23-4cb57230c594" providerId="ADAL" clId="{81DCA7F7-4CF8-4DD3-AE0B-1EC1C109C265}" dt="2023-05-17T06:23:32.484" v="6380" actId="1035"/>
          <ac:spMkLst>
            <pc:docMk/>
            <pc:sldMk cId="1302047843" sldId="314"/>
            <ac:spMk id="10" creationId="{BF8E0558-3084-73B2-4FE6-A08BBDEB7442}"/>
          </ac:spMkLst>
        </pc:spChg>
        <pc:spChg chg="add mod">
          <ac:chgData name="Nino Philip Ramones" userId="1068934f-e3b4-4e88-ba23-4cb57230c594" providerId="ADAL" clId="{81DCA7F7-4CF8-4DD3-AE0B-1EC1C109C265}" dt="2023-05-17T06:23:32.484" v="6380" actId="1035"/>
          <ac:spMkLst>
            <pc:docMk/>
            <pc:sldMk cId="1302047843" sldId="314"/>
            <ac:spMk id="11" creationId="{73AC54EE-2D42-F886-7743-A294819CD7F6}"/>
          </ac:spMkLst>
        </pc:spChg>
        <pc:grpChg chg="add mod ord">
          <ac:chgData name="Nino Philip Ramones" userId="1068934f-e3b4-4e88-ba23-4cb57230c594" providerId="ADAL" clId="{81DCA7F7-4CF8-4DD3-AE0B-1EC1C109C265}" dt="2023-05-17T06:23:32.484" v="6380" actId="1035"/>
          <ac:grpSpMkLst>
            <pc:docMk/>
            <pc:sldMk cId="1302047843" sldId="314"/>
            <ac:grpSpMk id="5" creationId="{D934C7D8-1F34-0767-83ED-196744A8785E}"/>
          </ac:grpSpMkLst>
        </pc:grpChg>
        <pc:picChg chg="mod">
          <ac:chgData name="Nino Philip Ramones" userId="1068934f-e3b4-4e88-ba23-4cb57230c594" providerId="ADAL" clId="{81DCA7F7-4CF8-4DD3-AE0B-1EC1C109C265}" dt="2023-05-17T06:23:32.484" v="6380" actId="1035"/>
          <ac:picMkLst>
            <pc:docMk/>
            <pc:sldMk cId="1302047843" sldId="314"/>
            <ac:picMk id="7" creationId="{54147118-05FB-4F10-8BB9-203C1EEA71DF}"/>
          </ac:picMkLst>
        </pc:picChg>
        <pc:picChg chg="mod">
          <ac:chgData name="Nino Philip Ramones" userId="1068934f-e3b4-4e88-ba23-4cb57230c594" providerId="ADAL" clId="{81DCA7F7-4CF8-4DD3-AE0B-1EC1C109C265}" dt="2023-05-17T06:23:32.484" v="6380" actId="1035"/>
          <ac:picMkLst>
            <pc:docMk/>
            <pc:sldMk cId="1302047843" sldId="314"/>
            <ac:picMk id="8" creationId="{06D98BA7-D1BE-543E-9067-DB6438729C6B}"/>
          </ac:picMkLst>
        </pc:picChg>
        <pc:picChg chg="mod">
          <ac:chgData name="Nino Philip Ramones" userId="1068934f-e3b4-4e88-ba23-4cb57230c594" providerId="ADAL" clId="{81DCA7F7-4CF8-4DD3-AE0B-1EC1C109C265}" dt="2023-05-17T06:23:32.484" v="6380" actId="1035"/>
          <ac:picMkLst>
            <pc:docMk/>
            <pc:sldMk cId="1302047843" sldId="314"/>
            <ac:picMk id="9" creationId="{23AF652D-1451-CD61-F23A-2B1F40349016}"/>
          </ac:picMkLst>
        </pc:picChg>
        <pc:picChg chg="mod">
          <ac:chgData name="Nino Philip Ramones" userId="1068934f-e3b4-4e88-ba23-4cb57230c594" providerId="ADAL" clId="{81DCA7F7-4CF8-4DD3-AE0B-1EC1C109C265}" dt="2023-05-17T06:23:32.484" v="6380" actId="1035"/>
          <ac:picMkLst>
            <pc:docMk/>
            <pc:sldMk cId="1302047843" sldId="314"/>
            <ac:picMk id="1026" creationId="{A9E4F8CE-098C-5F26-1E5A-1BB43C5A5317}"/>
          </ac:picMkLst>
        </pc:picChg>
      </pc:sldChg>
      <pc:sldChg chg="del">
        <pc:chgData name="Nino Philip Ramones" userId="1068934f-e3b4-4e88-ba23-4cb57230c594" providerId="ADAL" clId="{81DCA7F7-4CF8-4DD3-AE0B-1EC1C109C265}" dt="2023-05-16T04:14:23.954" v="90" actId="47"/>
        <pc:sldMkLst>
          <pc:docMk/>
          <pc:sldMk cId="1452955581" sldId="314"/>
        </pc:sldMkLst>
      </pc:sldChg>
      <pc:sldChg chg="addSp delSp modSp add mod ord">
        <pc:chgData name="Nino Philip Ramones" userId="1068934f-e3b4-4e88-ba23-4cb57230c594" providerId="ADAL" clId="{81DCA7F7-4CF8-4DD3-AE0B-1EC1C109C265}" dt="2023-05-17T06:43:55.837" v="7552" actId="404"/>
        <pc:sldMkLst>
          <pc:docMk/>
          <pc:sldMk cId="485328959" sldId="315"/>
        </pc:sldMkLst>
        <pc:spChg chg="del">
          <ac:chgData name="Nino Philip Ramones" userId="1068934f-e3b4-4e88-ba23-4cb57230c594" providerId="ADAL" clId="{81DCA7F7-4CF8-4DD3-AE0B-1EC1C109C265}" dt="2023-05-17T06:24:02.364" v="6385" actId="478"/>
          <ac:spMkLst>
            <pc:docMk/>
            <pc:sldMk cId="485328959" sldId="315"/>
            <ac:spMk id="2" creationId="{05373617-D585-BAF0-0B5B-D2CF324A4D6B}"/>
          </ac:spMkLst>
        </pc:spChg>
        <pc:spChg chg="mod">
          <ac:chgData name="Nino Philip Ramones" userId="1068934f-e3b4-4e88-ba23-4cb57230c594" providerId="ADAL" clId="{81DCA7F7-4CF8-4DD3-AE0B-1EC1C109C265}" dt="2023-05-17T06:26:42.232" v="6537" actId="2711"/>
          <ac:spMkLst>
            <pc:docMk/>
            <pc:sldMk cId="485328959" sldId="315"/>
            <ac:spMk id="3" creationId="{FCE2BEB8-4548-549B-A921-52982644D22D}"/>
          </ac:spMkLst>
        </pc:spChg>
        <pc:spChg chg="mod">
          <ac:chgData name="Nino Philip Ramones" userId="1068934f-e3b4-4e88-ba23-4cb57230c594" providerId="ADAL" clId="{81DCA7F7-4CF8-4DD3-AE0B-1EC1C109C265}" dt="2023-05-17T06:24:20.368" v="6459" actId="1036"/>
          <ac:spMkLst>
            <pc:docMk/>
            <pc:sldMk cId="485328959" sldId="315"/>
            <ac:spMk id="4" creationId="{1A9242AF-E34E-F1AC-8B80-1288D9BAB8E7}"/>
          </ac:spMkLst>
        </pc:spChg>
        <pc:spChg chg="del">
          <ac:chgData name="Nino Philip Ramones" userId="1068934f-e3b4-4e88-ba23-4cb57230c594" providerId="ADAL" clId="{81DCA7F7-4CF8-4DD3-AE0B-1EC1C109C265}" dt="2023-05-17T06:24:02.364" v="6385" actId="478"/>
          <ac:spMkLst>
            <pc:docMk/>
            <pc:sldMk cId="485328959" sldId="315"/>
            <ac:spMk id="6" creationId="{1C139C71-43D8-DA15-F46A-8598CDF1F78A}"/>
          </ac:spMkLst>
        </pc:spChg>
        <pc:spChg chg="add del mod">
          <ac:chgData name="Nino Philip Ramones" userId="1068934f-e3b4-4e88-ba23-4cb57230c594" providerId="ADAL" clId="{81DCA7F7-4CF8-4DD3-AE0B-1EC1C109C265}" dt="2023-05-17T06:43:55.837" v="7552" actId="404"/>
          <ac:spMkLst>
            <pc:docMk/>
            <pc:sldMk cId="485328959" sldId="315"/>
            <ac:spMk id="11" creationId="{77C2663A-60D0-2E48-4439-E29D91B910B4}"/>
          </ac:spMkLst>
        </pc:spChg>
        <pc:spChg chg="add mod">
          <ac:chgData name="Nino Philip Ramones" userId="1068934f-e3b4-4e88-ba23-4cb57230c594" providerId="ADAL" clId="{81DCA7F7-4CF8-4DD3-AE0B-1EC1C109C265}" dt="2023-05-17T06:43:50.965" v="7551" actId="1035"/>
          <ac:spMkLst>
            <pc:docMk/>
            <pc:sldMk cId="485328959" sldId="315"/>
            <ac:spMk id="12" creationId="{34E9BAA7-6020-6CB1-238C-DA26F43FFF8C}"/>
          </ac:spMkLst>
        </pc:spChg>
        <pc:spChg chg="add mod">
          <ac:chgData name="Nino Philip Ramones" userId="1068934f-e3b4-4e88-ba23-4cb57230c594" providerId="ADAL" clId="{81DCA7F7-4CF8-4DD3-AE0B-1EC1C109C265}" dt="2023-05-17T06:43:50.965" v="7551" actId="1035"/>
          <ac:spMkLst>
            <pc:docMk/>
            <pc:sldMk cId="485328959" sldId="315"/>
            <ac:spMk id="13" creationId="{EE85C534-5083-2F7E-84C2-582B2B96A0B7}"/>
          </ac:spMkLst>
        </pc:spChg>
        <pc:spChg chg="add mod">
          <ac:chgData name="Nino Philip Ramones" userId="1068934f-e3b4-4e88-ba23-4cb57230c594" providerId="ADAL" clId="{81DCA7F7-4CF8-4DD3-AE0B-1EC1C109C265}" dt="2023-05-17T06:43:50.965" v="7551" actId="1035"/>
          <ac:spMkLst>
            <pc:docMk/>
            <pc:sldMk cId="485328959" sldId="315"/>
            <ac:spMk id="15" creationId="{ABF87E1A-3D71-DD9D-9A11-22C7359D6BDA}"/>
          </ac:spMkLst>
        </pc:spChg>
        <pc:picChg chg="add mod">
          <ac:chgData name="Nino Philip Ramones" userId="1068934f-e3b4-4e88-ba23-4cb57230c594" providerId="ADAL" clId="{81DCA7F7-4CF8-4DD3-AE0B-1EC1C109C265}" dt="2023-05-17T06:43:40.903" v="7549" actId="1036"/>
          <ac:picMkLst>
            <pc:docMk/>
            <pc:sldMk cId="485328959" sldId="315"/>
            <ac:picMk id="7" creationId="{577AA1B7-654A-A8FA-CF5B-C10C40495EA8}"/>
          </ac:picMkLst>
        </pc:picChg>
        <pc:picChg chg="add del mod">
          <ac:chgData name="Nino Philip Ramones" userId="1068934f-e3b4-4e88-ba23-4cb57230c594" providerId="ADAL" clId="{81DCA7F7-4CF8-4DD3-AE0B-1EC1C109C265}" dt="2023-05-17T06:24:59.329" v="6466" actId="478"/>
          <ac:picMkLst>
            <pc:docMk/>
            <pc:sldMk cId="485328959" sldId="315"/>
            <ac:picMk id="9" creationId="{956EBE30-5156-3AE6-7261-7FDA40E94C8B}"/>
          </ac:picMkLst>
        </pc:picChg>
        <pc:picChg chg="add del mod modCrop">
          <ac:chgData name="Nino Philip Ramones" userId="1068934f-e3b4-4e88-ba23-4cb57230c594" providerId="ADAL" clId="{81DCA7F7-4CF8-4DD3-AE0B-1EC1C109C265}" dt="2023-05-17T06:28:44.307" v="6554" actId="478"/>
          <ac:picMkLst>
            <pc:docMk/>
            <pc:sldMk cId="485328959" sldId="315"/>
            <ac:picMk id="10" creationId="{46AC0918-C918-0BE4-7B26-BC283C1D995F}"/>
          </ac:picMkLst>
        </pc:picChg>
        <pc:picChg chg="del">
          <ac:chgData name="Nino Philip Ramones" userId="1068934f-e3b4-4e88-ba23-4cb57230c594" providerId="ADAL" clId="{81DCA7F7-4CF8-4DD3-AE0B-1EC1C109C265}" dt="2023-05-17T06:24:02.364" v="6385" actId="478"/>
          <ac:picMkLst>
            <pc:docMk/>
            <pc:sldMk cId="485328959" sldId="315"/>
            <ac:picMk id="1026" creationId="{A9E4F8CE-098C-5F26-1E5A-1BB43C5A5317}"/>
          </ac:picMkLst>
        </pc:picChg>
      </pc:sldChg>
      <pc:sldChg chg="addSp delSp modSp add mod">
        <pc:chgData name="Nino Philip Ramones" userId="1068934f-e3b4-4e88-ba23-4cb57230c594" providerId="ADAL" clId="{81DCA7F7-4CF8-4DD3-AE0B-1EC1C109C265}" dt="2023-05-17T06:48:35.191" v="7843" actId="1036"/>
        <pc:sldMkLst>
          <pc:docMk/>
          <pc:sldMk cId="4236317229" sldId="316"/>
        </pc:sldMkLst>
        <pc:spChg chg="del">
          <ac:chgData name="Nino Philip Ramones" userId="1068934f-e3b4-4e88-ba23-4cb57230c594" providerId="ADAL" clId="{81DCA7F7-4CF8-4DD3-AE0B-1EC1C109C265}" dt="2023-05-17T06:45:26.429" v="7570" actId="478"/>
          <ac:spMkLst>
            <pc:docMk/>
            <pc:sldMk cId="4236317229" sldId="316"/>
            <ac:spMk id="3" creationId="{FCE2BEB8-4548-549B-A921-52982644D22D}"/>
          </ac:spMkLst>
        </pc:spChg>
        <pc:spChg chg="del mod">
          <ac:chgData name="Nino Philip Ramones" userId="1068934f-e3b4-4e88-ba23-4cb57230c594" providerId="ADAL" clId="{81DCA7F7-4CF8-4DD3-AE0B-1EC1C109C265}" dt="2023-05-17T06:48:26.134" v="7838" actId="478"/>
          <ac:spMkLst>
            <pc:docMk/>
            <pc:sldMk cId="4236317229" sldId="316"/>
            <ac:spMk id="4" creationId="{1A9242AF-E34E-F1AC-8B80-1288D9BAB8E7}"/>
          </ac:spMkLst>
        </pc:spChg>
        <pc:spChg chg="del">
          <ac:chgData name="Nino Philip Ramones" userId="1068934f-e3b4-4e88-ba23-4cb57230c594" providerId="ADAL" clId="{81DCA7F7-4CF8-4DD3-AE0B-1EC1C109C265}" dt="2023-05-17T06:45:26.429" v="7570" actId="478"/>
          <ac:spMkLst>
            <pc:docMk/>
            <pc:sldMk cId="4236317229" sldId="316"/>
            <ac:spMk id="11" creationId="{77C2663A-60D0-2E48-4439-E29D91B910B4}"/>
          </ac:spMkLst>
        </pc:spChg>
        <pc:spChg chg="del">
          <ac:chgData name="Nino Philip Ramones" userId="1068934f-e3b4-4e88-ba23-4cb57230c594" providerId="ADAL" clId="{81DCA7F7-4CF8-4DD3-AE0B-1EC1C109C265}" dt="2023-05-17T06:45:26.429" v="7570" actId="478"/>
          <ac:spMkLst>
            <pc:docMk/>
            <pc:sldMk cId="4236317229" sldId="316"/>
            <ac:spMk id="12" creationId="{34E9BAA7-6020-6CB1-238C-DA26F43FFF8C}"/>
          </ac:spMkLst>
        </pc:spChg>
        <pc:spChg chg="del">
          <ac:chgData name="Nino Philip Ramones" userId="1068934f-e3b4-4e88-ba23-4cb57230c594" providerId="ADAL" clId="{81DCA7F7-4CF8-4DD3-AE0B-1EC1C109C265}" dt="2023-05-17T06:45:26.429" v="7570" actId="478"/>
          <ac:spMkLst>
            <pc:docMk/>
            <pc:sldMk cId="4236317229" sldId="316"/>
            <ac:spMk id="13" creationId="{EE85C534-5083-2F7E-84C2-582B2B96A0B7}"/>
          </ac:spMkLst>
        </pc:spChg>
        <pc:spChg chg="del">
          <ac:chgData name="Nino Philip Ramones" userId="1068934f-e3b4-4e88-ba23-4cb57230c594" providerId="ADAL" clId="{81DCA7F7-4CF8-4DD3-AE0B-1EC1C109C265}" dt="2023-05-17T06:45:26.429" v="7570" actId="478"/>
          <ac:spMkLst>
            <pc:docMk/>
            <pc:sldMk cId="4236317229" sldId="316"/>
            <ac:spMk id="15" creationId="{ABF87E1A-3D71-DD9D-9A11-22C7359D6BDA}"/>
          </ac:spMkLst>
        </pc:spChg>
        <pc:spChg chg="add mod">
          <ac:chgData name="Nino Philip Ramones" userId="1068934f-e3b4-4e88-ba23-4cb57230c594" providerId="ADAL" clId="{81DCA7F7-4CF8-4DD3-AE0B-1EC1C109C265}" dt="2023-05-17T06:48:30.957" v="7840" actId="403"/>
          <ac:spMkLst>
            <pc:docMk/>
            <pc:sldMk cId="4236317229" sldId="316"/>
            <ac:spMk id="19" creationId="{8FCE8E75-8C40-1EE4-9D42-445A7FC07308}"/>
          </ac:spMkLst>
        </pc:spChg>
        <pc:picChg chg="add mod">
          <ac:chgData name="Nino Philip Ramones" userId="1068934f-e3b4-4e88-ba23-4cb57230c594" providerId="ADAL" clId="{81DCA7F7-4CF8-4DD3-AE0B-1EC1C109C265}" dt="2023-05-17T06:48:35.191" v="7843" actId="1036"/>
          <ac:picMkLst>
            <pc:docMk/>
            <pc:sldMk cId="4236317229" sldId="316"/>
            <ac:picMk id="5" creationId="{D5B5E02D-8399-BEFC-5DFF-A973604CFA9B}"/>
          </ac:picMkLst>
        </pc:picChg>
        <pc:picChg chg="del">
          <ac:chgData name="Nino Philip Ramones" userId="1068934f-e3b4-4e88-ba23-4cb57230c594" providerId="ADAL" clId="{81DCA7F7-4CF8-4DD3-AE0B-1EC1C109C265}" dt="2023-05-17T06:45:26.429" v="7570" actId="478"/>
          <ac:picMkLst>
            <pc:docMk/>
            <pc:sldMk cId="4236317229" sldId="316"/>
            <ac:picMk id="7" creationId="{577AA1B7-654A-A8FA-CF5B-C10C40495EA8}"/>
          </ac:picMkLst>
        </pc:picChg>
        <pc:picChg chg="add mod">
          <ac:chgData name="Nino Philip Ramones" userId="1068934f-e3b4-4e88-ba23-4cb57230c594" providerId="ADAL" clId="{81DCA7F7-4CF8-4DD3-AE0B-1EC1C109C265}" dt="2023-05-17T06:48:35.191" v="7843" actId="1036"/>
          <ac:picMkLst>
            <pc:docMk/>
            <pc:sldMk cId="4236317229" sldId="316"/>
            <ac:picMk id="8" creationId="{DD237163-9408-ECD5-018B-B7942245F71B}"/>
          </ac:picMkLst>
        </pc:picChg>
        <pc:picChg chg="add mod">
          <ac:chgData name="Nino Philip Ramones" userId="1068934f-e3b4-4e88-ba23-4cb57230c594" providerId="ADAL" clId="{81DCA7F7-4CF8-4DD3-AE0B-1EC1C109C265}" dt="2023-05-17T06:48:35.191" v="7843" actId="1036"/>
          <ac:picMkLst>
            <pc:docMk/>
            <pc:sldMk cId="4236317229" sldId="316"/>
            <ac:picMk id="10" creationId="{A258B3E2-E549-84AC-5505-48A947045470}"/>
          </ac:picMkLst>
        </pc:picChg>
      </pc:sldChg>
      <pc:sldChg chg="addSp delSp modSp add mod">
        <pc:chgData name="Nino Philip Ramones" userId="1068934f-e3b4-4e88-ba23-4cb57230c594" providerId="ADAL" clId="{81DCA7F7-4CF8-4DD3-AE0B-1EC1C109C265}" dt="2023-05-17T06:53:57.407" v="8515" actId="2711"/>
        <pc:sldMkLst>
          <pc:docMk/>
          <pc:sldMk cId="3012506997" sldId="317"/>
        </pc:sldMkLst>
        <pc:spChg chg="add mod">
          <ac:chgData name="Nino Philip Ramones" userId="1068934f-e3b4-4e88-ba23-4cb57230c594" providerId="ADAL" clId="{81DCA7F7-4CF8-4DD3-AE0B-1EC1C109C265}" dt="2023-05-17T06:53:57.407" v="8515" actId="2711"/>
          <ac:spMkLst>
            <pc:docMk/>
            <pc:sldMk cId="3012506997" sldId="317"/>
            <ac:spMk id="7" creationId="{33259CFC-3857-ABA9-E9FF-AC0021D7B7D7}"/>
          </ac:spMkLst>
        </pc:spChg>
        <pc:spChg chg="add mod">
          <ac:chgData name="Nino Philip Ramones" userId="1068934f-e3b4-4e88-ba23-4cb57230c594" providerId="ADAL" clId="{81DCA7F7-4CF8-4DD3-AE0B-1EC1C109C265}" dt="2023-05-17T06:51:30.800" v="8041" actId="404"/>
          <ac:spMkLst>
            <pc:docMk/>
            <pc:sldMk cId="3012506997" sldId="317"/>
            <ac:spMk id="9" creationId="{7237B434-0C45-F912-F22F-823D9ACF1A2D}"/>
          </ac:spMkLst>
        </pc:spChg>
        <pc:spChg chg="del">
          <ac:chgData name="Nino Philip Ramones" userId="1068934f-e3b4-4e88-ba23-4cb57230c594" providerId="ADAL" clId="{81DCA7F7-4CF8-4DD3-AE0B-1EC1C109C265}" dt="2023-05-17T06:49:22.802" v="7845" actId="478"/>
          <ac:spMkLst>
            <pc:docMk/>
            <pc:sldMk cId="3012506997" sldId="317"/>
            <ac:spMk id="19" creationId="{8FCE8E75-8C40-1EE4-9D42-445A7FC07308}"/>
          </ac:spMkLst>
        </pc:spChg>
        <pc:picChg chg="add mod">
          <ac:chgData name="Nino Philip Ramones" userId="1068934f-e3b4-4e88-ba23-4cb57230c594" providerId="ADAL" clId="{81DCA7F7-4CF8-4DD3-AE0B-1EC1C109C265}" dt="2023-05-17T06:51:19.073" v="8039" actId="12788"/>
          <ac:picMkLst>
            <pc:docMk/>
            <pc:sldMk cId="3012506997" sldId="317"/>
            <ac:picMk id="3" creationId="{537B9BB8-7DCA-2994-BFD7-C4EF69A82AB6}"/>
          </ac:picMkLst>
        </pc:picChg>
        <pc:picChg chg="del">
          <ac:chgData name="Nino Philip Ramones" userId="1068934f-e3b4-4e88-ba23-4cb57230c594" providerId="ADAL" clId="{81DCA7F7-4CF8-4DD3-AE0B-1EC1C109C265}" dt="2023-05-17T06:49:22.802" v="7845" actId="478"/>
          <ac:picMkLst>
            <pc:docMk/>
            <pc:sldMk cId="3012506997" sldId="317"/>
            <ac:picMk id="5" creationId="{D5B5E02D-8399-BEFC-5DFF-A973604CFA9B}"/>
          </ac:picMkLst>
        </pc:picChg>
        <pc:picChg chg="add mod">
          <ac:chgData name="Nino Philip Ramones" userId="1068934f-e3b4-4e88-ba23-4cb57230c594" providerId="ADAL" clId="{81DCA7F7-4CF8-4DD3-AE0B-1EC1C109C265}" dt="2023-05-17T06:51:19.073" v="8039" actId="12788"/>
          <ac:picMkLst>
            <pc:docMk/>
            <pc:sldMk cId="3012506997" sldId="317"/>
            <ac:picMk id="6" creationId="{F4008845-7B1E-A52C-75AB-54F988C03742}"/>
          </ac:picMkLst>
        </pc:picChg>
        <pc:picChg chg="del">
          <ac:chgData name="Nino Philip Ramones" userId="1068934f-e3b4-4e88-ba23-4cb57230c594" providerId="ADAL" clId="{81DCA7F7-4CF8-4DD3-AE0B-1EC1C109C265}" dt="2023-05-17T06:49:22.802" v="7845" actId="478"/>
          <ac:picMkLst>
            <pc:docMk/>
            <pc:sldMk cId="3012506997" sldId="317"/>
            <ac:picMk id="8" creationId="{DD237163-9408-ECD5-018B-B7942245F71B}"/>
          </ac:picMkLst>
        </pc:picChg>
        <pc:picChg chg="del">
          <ac:chgData name="Nino Philip Ramones" userId="1068934f-e3b4-4e88-ba23-4cb57230c594" providerId="ADAL" clId="{81DCA7F7-4CF8-4DD3-AE0B-1EC1C109C265}" dt="2023-05-17T06:49:22.802" v="7845" actId="478"/>
          <ac:picMkLst>
            <pc:docMk/>
            <pc:sldMk cId="3012506997" sldId="317"/>
            <ac:picMk id="10" creationId="{A258B3E2-E549-84AC-5505-48A947045470}"/>
          </ac:picMkLst>
        </pc:picChg>
      </pc:sldChg>
      <pc:sldChg chg="addSp delSp modSp add mod ord">
        <pc:chgData name="Nino Philip Ramones" userId="1068934f-e3b4-4e88-ba23-4cb57230c594" providerId="ADAL" clId="{81DCA7F7-4CF8-4DD3-AE0B-1EC1C109C265}" dt="2023-05-17T06:58:56.033" v="9078" actId="12788"/>
        <pc:sldMkLst>
          <pc:docMk/>
          <pc:sldMk cId="2241062105" sldId="318"/>
        </pc:sldMkLst>
        <pc:spChg chg="mod">
          <ac:chgData name="Nino Philip Ramones" userId="1068934f-e3b4-4e88-ba23-4cb57230c594" providerId="ADAL" clId="{81DCA7F7-4CF8-4DD3-AE0B-1EC1C109C265}" dt="2023-05-17T06:58:31.367" v="9068" actId="20577"/>
          <ac:spMkLst>
            <pc:docMk/>
            <pc:sldMk cId="2241062105" sldId="318"/>
            <ac:spMk id="3" creationId="{FCE2BEB8-4548-549B-A921-52982644D22D}"/>
          </ac:spMkLst>
        </pc:spChg>
        <pc:spChg chg="mod">
          <ac:chgData name="Nino Philip Ramones" userId="1068934f-e3b4-4e88-ba23-4cb57230c594" providerId="ADAL" clId="{81DCA7F7-4CF8-4DD3-AE0B-1EC1C109C265}" dt="2023-05-17T06:54:33.604" v="8552" actId="20577"/>
          <ac:spMkLst>
            <pc:docMk/>
            <pc:sldMk cId="2241062105" sldId="318"/>
            <ac:spMk id="4" creationId="{1A9242AF-E34E-F1AC-8B80-1288D9BAB8E7}"/>
          </ac:spMkLst>
        </pc:spChg>
        <pc:spChg chg="mod">
          <ac:chgData name="Nino Philip Ramones" userId="1068934f-e3b4-4e88-ba23-4cb57230c594" providerId="ADAL" clId="{81DCA7F7-4CF8-4DD3-AE0B-1EC1C109C265}" dt="2023-05-17T06:54:41.744" v="8554" actId="403"/>
          <ac:spMkLst>
            <pc:docMk/>
            <pc:sldMk cId="2241062105" sldId="318"/>
            <ac:spMk id="11" creationId="{77C2663A-60D0-2E48-4439-E29D91B910B4}"/>
          </ac:spMkLst>
        </pc:spChg>
        <pc:spChg chg="del">
          <ac:chgData name="Nino Philip Ramones" userId="1068934f-e3b4-4e88-ba23-4cb57230c594" providerId="ADAL" clId="{81DCA7F7-4CF8-4DD3-AE0B-1EC1C109C265}" dt="2023-05-17T06:54:38.618" v="8553" actId="478"/>
          <ac:spMkLst>
            <pc:docMk/>
            <pc:sldMk cId="2241062105" sldId="318"/>
            <ac:spMk id="12" creationId="{34E9BAA7-6020-6CB1-238C-DA26F43FFF8C}"/>
          </ac:spMkLst>
        </pc:spChg>
        <pc:spChg chg="del">
          <ac:chgData name="Nino Philip Ramones" userId="1068934f-e3b4-4e88-ba23-4cb57230c594" providerId="ADAL" clId="{81DCA7F7-4CF8-4DD3-AE0B-1EC1C109C265}" dt="2023-05-17T06:54:38.618" v="8553" actId="478"/>
          <ac:spMkLst>
            <pc:docMk/>
            <pc:sldMk cId="2241062105" sldId="318"/>
            <ac:spMk id="13" creationId="{EE85C534-5083-2F7E-84C2-582B2B96A0B7}"/>
          </ac:spMkLst>
        </pc:spChg>
        <pc:spChg chg="del">
          <ac:chgData name="Nino Philip Ramones" userId="1068934f-e3b4-4e88-ba23-4cb57230c594" providerId="ADAL" clId="{81DCA7F7-4CF8-4DD3-AE0B-1EC1C109C265}" dt="2023-05-17T06:54:38.618" v="8553" actId="478"/>
          <ac:spMkLst>
            <pc:docMk/>
            <pc:sldMk cId="2241062105" sldId="318"/>
            <ac:spMk id="15" creationId="{ABF87E1A-3D71-DD9D-9A11-22C7359D6BDA}"/>
          </ac:spMkLst>
        </pc:spChg>
        <pc:grpChg chg="add mod">
          <ac:chgData name="Nino Philip Ramones" userId="1068934f-e3b4-4e88-ba23-4cb57230c594" providerId="ADAL" clId="{81DCA7F7-4CF8-4DD3-AE0B-1EC1C109C265}" dt="2023-05-17T06:58:56.033" v="9078" actId="12788"/>
          <ac:grpSpMkLst>
            <pc:docMk/>
            <pc:sldMk cId="2241062105" sldId="318"/>
            <ac:grpSpMk id="9" creationId="{09779578-022B-8CCB-0DA2-EE19182C8223}"/>
          </ac:grpSpMkLst>
        </pc:grpChg>
        <pc:picChg chg="add mod">
          <ac:chgData name="Nino Philip Ramones" userId="1068934f-e3b4-4e88-ba23-4cb57230c594" providerId="ADAL" clId="{81DCA7F7-4CF8-4DD3-AE0B-1EC1C109C265}" dt="2023-05-17T06:58:52.304" v="9077" actId="164"/>
          <ac:picMkLst>
            <pc:docMk/>
            <pc:sldMk cId="2241062105" sldId="318"/>
            <ac:picMk id="5" creationId="{D677A4A4-61E5-3B8B-7A20-40DE0CC0055C}"/>
          </ac:picMkLst>
        </pc:picChg>
        <pc:picChg chg="del">
          <ac:chgData name="Nino Philip Ramones" userId="1068934f-e3b4-4e88-ba23-4cb57230c594" providerId="ADAL" clId="{81DCA7F7-4CF8-4DD3-AE0B-1EC1C109C265}" dt="2023-05-17T06:54:38.618" v="8553" actId="478"/>
          <ac:picMkLst>
            <pc:docMk/>
            <pc:sldMk cId="2241062105" sldId="318"/>
            <ac:picMk id="7" creationId="{577AA1B7-654A-A8FA-CF5B-C10C40495EA8}"/>
          </ac:picMkLst>
        </pc:picChg>
        <pc:picChg chg="add mod">
          <ac:chgData name="Nino Philip Ramones" userId="1068934f-e3b4-4e88-ba23-4cb57230c594" providerId="ADAL" clId="{81DCA7F7-4CF8-4DD3-AE0B-1EC1C109C265}" dt="2023-05-17T06:58:52.304" v="9077" actId="164"/>
          <ac:picMkLst>
            <pc:docMk/>
            <pc:sldMk cId="2241062105" sldId="318"/>
            <ac:picMk id="8" creationId="{E81264FB-9069-83FC-97A7-5347AF0021F4}"/>
          </ac:picMkLst>
        </pc:picChg>
      </pc:sldChg>
    </pc:docChg>
  </pc:docChgLst>
  <pc:docChgLst>
    <pc:chgData name="Nino Philip Ramones" userId="1068934f-e3b4-4e88-ba23-4cb57230c594" providerId="ADAL" clId="{8CB2B8AF-A82A-44C4-8ACE-B3900E30AC94}"/>
    <pc:docChg chg="undo redo custSel addSld delSld modSld sldOrd">
      <pc:chgData name="Nino Philip Ramones" userId="1068934f-e3b4-4e88-ba23-4cb57230c594" providerId="ADAL" clId="{8CB2B8AF-A82A-44C4-8ACE-B3900E30AC94}" dt="2023-03-10T14:16:05.477" v="20141" actId="20577"/>
      <pc:docMkLst>
        <pc:docMk/>
      </pc:docMkLst>
      <pc:sldChg chg="mod ord modShow">
        <pc:chgData name="Nino Philip Ramones" userId="1068934f-e3b4-4e88-ba23-4cb57230c594" providerId="ADAL" clId="{8CB2B8AF-A82A-44C4-8ACE-B3900E30AC94}" dt="2023-03-10T01:23:12.533" v="3351"/>
        <pc:sldMkLst>
          <pc:docMk/>
          <pc:sldMk cId="0" sldId="256"/>
        </pc:sldMkLst>
      </pc:sldChg>
      <pc:sldChg chg="delSp modSp mod ord modShow">
        <pc:chgData name="Nino Philip Ramones" userId="1068934f-e3b4-4e88-ba23-4cb57230c594" providerId="ADAL" clId="{8CB2B8AF-A82A-44C4-8ACE-B3900E30AC94}" dt="2023-03-10T01:23:06.281" v="3347"/>
        <pc:sldMkLst>
          <pc:docMk/>
          <pc:sldMk cId="0" sldId="257"/>
        </pc:sldMkLst>
        <pc:spChg chg="del">
          <ac:chgData name="Nino Philip Ramones" userId="1068934f-e3b4-4e88-ba23-4cb57230c594" providerId="ADAL" clId="{8CB2B8AF-A82A-44C4-8ACE-B3900E30AC94}" dt="2023-03-09T12:57:59.065" v="299" actId="478"/>
          <ac:spMkLst>
            <pc:docMk/>
            <pc:sldMk cId="0" sldId="257"/>
            <ac:spMk id="15"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6"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7"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8"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9"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0"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1" creationId="{00000000-0000-0000-0000-000000000000}"/>
          </ac:spMkLst>
        </pc:spChg>
        <pc:picChg chg="del">
          <ac:chgData name="Nino Philip Ramones" userId="1068934f-e3b4-4e88-ba23-4cb57230c594" providerId="ADAL" clId="{8CB2B8AF-A82A-44C4-8ACE-B3900E30AC94}" dt="2023-03-09T12:57:54.293" v="298" actId="478"/>
          <ac:picMkLst>
            <pc:docMk/>
            <pc:sldMk cId="0" sldId="257"/>
            <ac:picMk id="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1"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3" creationId="{00000000-0000-0000-0000-000000000000}"/>
          </ac:picMkLst>
        </pc:picChg>
        <pc:picChg chg="mod">
          <ac:chgData name="Nino Philip Ramones" userId="1068934f-e3b4-4e88-ba23-4cb57230c594" providerId="ADAL" clId="{8CB2B8AF-A82A-44C4-8ACE-B3900E30AC94}" dt="2023-03-09T12:00:53.687" v="207" actId="1076"/>
          <ac:picMkLst>
            <pc:docMk/>
            <pc:sldMk cId="0" sldId="257"/>
            <ac:picMk id="14" creationId="{00000000-0000-0000-0000-000000000000}"/>
          </ac:picMkLst>
        </pc:picChg>
      </pc:sldChg>
      <pc:sldChg chg="mod ord modShow">
        <pc:chgData name="Nino Philip Ramones" userId="1068934f-e3b4-4e88-ba23-4cb57230c594" providerId="ADAL" clId="{8CB2B8AF-A82A-44C4-8ACE-B3900E30AC94}" dt="2023-03-10T01:23:06.281" v="3347"/>
        <pc:sldMkLst>
          <pc:docMk/>
          <pc:sldMk cId="0" sldId="258"/>
        </pc:sldMkLst>
      </pc:sldChg>
      <pc:sldChg chg="modSp mod ord modShow">
        <pc:chgData name="Nino Philip Ramones" userId="1068934f-e3b4-4e88-ba23-4cb57230c594" providerId="ADAL" clId="{8CB2B8AF-A82A-44C4-8ACE-B3900E30AC94}" dt="2023-03-10T01:23:06.281" v="3347"/>
        <pc:sldMkLst>
          <pc:docMk/>
          <pc:sldMk cId="1308192468" sldId="259"/>
        </pc:sldMkLst>
        <pc:spChg chg="mod">
          <ac:chgData name="Nino Philip Ramones" userId="1068934f-e3b4-4e88-ba23-4cb57230c594" providerId="ADAL" clId="{8CB2B8AF-A82A-44C4-8ACE-B3900E30AC94}" dt="2023-03-09T23:29:29.783" v="1052" actId="2085"/>
          <ac:spMkLst>
            <pc:docMk/>
            <pc:sldMk cId="1308192468" sldId="259"/>
            <ac:spMk id="4" creationId="{857317A1-A250-D8C4-66D9-CAC5F05072FA}"/>
          </ac:spMkLst>
        </pc:spChg>
        <pc:spChg chg="mod">
          <ac:chgData name="Nino Philip Ramones" userId="1068934f-e3b4-4e88-ba23-4cb57230c594" providerId="ADAL" clId="{8CB2B8AF-A82A-44C4-8ACE-B3900E30AC94}" dt="2023-03-09T23:29:29.783" v="1052" actId="2085"/>
          <ac:spMkLst>
            <pc:docMk/>
            <pc:sldMk cId="1308192468" sldId="259"/>
            <ac:spMk id="5" creationId="{81A9FE08-44B0-0BB1-75FD-DA787C8F005D}"/>
          </ac:spMkLst>
        </pc:spChg>
        <pc:spChg chg="mod">
          <ac:chgData name="Nino Philip Ramones" userId="1068934f-e3b4-4e88-ba23-4cb57230c594" providerId="ADAL" clId="{8CB2B8AF-A82A-44C4-8ACE-B3900E30AC94}" dt="2023-03-09T23:29:29.783" v="1052" actId="2085"/>
          <ac:spMkLst>
            <pc:docMk/>
            <pc:sldMk cId="1308192468" sldId="259"/>
            <ac:spMk id="7" creationId="{38A6FF64-448E-A3F7-BD57-CB9F63B47D35}"/>
          </ac:spMkLst>
        </pc:spChg>
        <pc:spChg chg="mod">
          <ac:chgData name="Nino Philip Ramones" userId="1068934f-e3b4-4e88-ba23-4cb57230c594" providerId="ADAL" clId="{8CB2B8AF-A82A-44C4-8ACE-B3900E30AC94}" dt="2023-03-09T23:29:29.783" v="1052" actId="2085"/>
          <ac:spMkLst>
            <pc:docMk/>
            <pc:sldMk cId="1308192468" sldId="259"/>
            <ac:spMk id="8" creationId="{B5B8DE8D-DB6F-6B2B-C441-0FC5D6B40F00}"/>
          </ac:spMkLst>
        </pc:spChg>
        <pc:picChg chg="mod">
          <ac:chgData name="Nino Philip Ramones" userId="1068934f-e3b4-4e88-ba23-4cb57230c594" providerId="ADAL" clId="{8CB2B8AF-A82A-44C4-8ACE-B3900E30AC94}" dt="2023-03-09T23:29:20.057" v="1051" actId="207"/>
          <ac:picMkLst>
            <pc:docMk/>
            <pc:sldMk cId="1308192468" sldId="259"/>
            <ac:picMk id="2" creationId="{61F13235-D7C3-1BD9-42D2-D2A4D4330230}"/>
          </ac:picMkLst>
        </pc:picChg>
        <pc:picChg chg="mod">
          <ac:chgData name="Nino Philip Ramones" userId="1068934f-e3b4-4e88-ba23-4cb57230c594" providerId="ADAL" clId="{8CB2B8AF-A82A-44C4-8ACE-B3900E30AC94}" dt="2023-03-09T23:29:20.057" v="1051" actId="207"/>
          <ac:picMkLst>
            <pc:docMk/>
            <pc:sldMk cId="1308192468" sldId="259"/>
            <ac:picMk id="9" creationId="{489C5D90-2455-69B7-028F-6F87813A39CE}"/>
          </ac:picMkLst>
        </pc:picChg>
        <pc:picChg chg="mod">
          <ac:chgData name="Nino Philip Ramones" userId="1068934f-e3b4-4e88-ba23-4cb57230c594" providerId="ADAL" clId="{8CB2B8AF-A82A-44C4-8ACE-B3900E30AC94}" dt="2023-03-09T23:29:20.057" v="1051" actId="207"/>
          <ac:picMkLst>
            <pc:docMk/>
            <pc:sldMk cId="1308192468" sldId="259"/>
            <ac:picMk id="10" creationId="{0973C9EE-24B8-61E5-E303-2B19B7CF6F9C}"/>
          </ac:picMkLst>
        </pc:picChg>
      </pc:sldChg>
      <pc:sldChg chg="addSp delSp modSp mod">
        <pc:chgData name="Nino Philip Ramones" userId="1068934f-e3b4-4e88-ba23-4cb57230c594" providerId="ADAL" clId="{8CB2B8AF-A82A-44C4-8ACE-B3900E30AC94}" dt="2023-03-10T14:10:38.921" v="20130" actId="20577"/>
        <pc:sldMkLst>
          <pc:docMk/>
          <pc:sldMk cId="2902220017" sldId="260"/>
        </pc:sldMkLst>
        <pc:spChg chg="add del mod">
          <ac:chgData name="Nino Philip Ramones" userId="1068934f-e3b4-4e88-ba23-4cb57230c594" providerId="ADAL" clId="{8CB2B8AF-A82A-44C4-8ACE-B3900E30AC94}" dt="2023-03-10T14:04:33.070" v="20060" actId="21"/>
          <ac:spMkLst>
            <pc:docMk/>
            <pc:sldMk cId="2902220017" sldId="260"/>
            <ac:spMk id="2" creationId="{3C6527FA-E6C9-B78C-A7C5-8E4724776BA3}"/>
          </ac:spMkLst>
        </pc:spChg>
        <pc:spChg chg="add del mod">
          <ac:chgData name="Nino Philip Ramones" userId="1068934f-e3b4-4e88-ba23-4cb57230c594" providerId="ADAL" clId="{8CB2B8AF-A82A-44C4-8ACE-B3900E30AC94}" dt="2023-03-10T14:05:30.309" v="20076"/>
          <ac:spMkLst>
            <pc:docMk/>
            <pc:sldMk cId="2902220017" sldId="260"/>
            <ac:spMk id="3" creationId="{AFA67BB7-CD5B-BB84-97E6-56F8666CF7A8}"/>
          </ac:spMkLst>
        </pc:spChg>
        <pc:spChg chg="add mod topLvl">
          <ac:chgData name="Nino Philip Ramones" userId="1068934f-e3b4-4e88-ba23-4cb57230c594" providerId="ADAL" clId="{8CB2B8AF-A82A-44C4-8ACE-B3900E30AC94}" dt="2023-03-10T14:10:38.921" v="20130" actId="20577"/>
          <ac:spMkLst>
            <pc:docMk/>
            <pc:sldMk cId="2902220017" sldId="260"/>
            <ac:spMk id="5" creationId="{66F1CCDF-B716-EE41-D774-E2F4B66961FF}"/>
          </ac:spMkLst>
        </pc:spChg>
        <pc:spChg chg="add mod topLvl">
          <ac:chgData name="Nino Philip Ramones" userId="1068934f-e3b4-4e88-ba23-4cb57230c594" providerId="ADAL" clId="{8CB2B8AF-A82A-44C4-8ACE-B3900E30AC94}" dt="2023-03-09T12:50:45.853" v="244" actId="122"/>
          <ac:spMkLst>
            <pc:docMk/>
            <pc:sldMk cId="2902220017" sldId="260"/>
            <ac:spMk id="7" creationId="{6B72DE43-392E-1E96-6154-9679D0A39ACC}"/>
          </ac:spMkLst>
        </pc:spChg>
        <pc:spChg chg="add mod">
          <ac:chgData name="Nino Philip Ramones" userId="1068934f-e3b4-4e88-ba23-4cb57230c594" providerId="ADAL" clId="{8CB2B8AF-A82A-44C4-8ACE-B3900E30AC94}" dt="2023-03-09T12:50:45.853" v="244" actId="122"/>
          <ac:spMkLst>
            <pc:docMk/>
            <pc:sldMk cId="2902220017" sldId="260"/>
            <ac:spMk id="8" creationId="{E55C9784-2997-4509-E882-733A19888A3E}"/>
          </ac:spMkLst>
        </pc:spChg>
        <pc:spChg chg="mod">
          <ac:chgData name="Nino Philip Ramones" userId="1068934f-e3b4-4e88-ba23-4cb57230c594" providerId="ADAL" clId="{8CB2B8AF-A82A-44C4-8ACE-B3900E30AC94}" dt="2023-03-10T14:05:59.011" v="20085" actId="1036"/>
          <ac:spMkLst>
            <pc:docMk/>
            <pc:sldMk cId="2902220017" sldId="260"/>
            <ac:spMk id="14" creationId="{86CD694D-7914-A6C9-97B8-2823F7984CDE}"/>
          </ac:spMkLst>
        </pc:spChg>
        <pc:spChg chg="mod">
          <ac:chgData name="Nino Philip Ramones" userId="1068934f-e3b4-4e88-ba23-4cb57230c594" providerId="ADAL" clId="{8CB2B8AF-A82A-44C4-8ACE-B3900E30AC94}" dt="2023-03-10T14:05:59.011" v="20085" actId="1036"/>
          <ac:spMkLst>
            <pc:docMk/>
            <pc:sldMk cId="2902220017" sldId="260"/>
            <ac:spMk id="15" creationId="{CB5AF6EE-76A6-CA9D-0627-29C15279BDC6}"/>
          </ac:spMkLst>
        </pc:spChg>
        <pc:spChg chg="add mod">
          <ac:chgData name="Nino Philip Ramones" userId="1068934f-e3b4-4e88-ba23-4cb57230c594" providerId="ADAL" clId="{8CB2B8AF-A82A-44C4-8ACE-B3900E30AC94}" dt="2023-03-09T12:48:25.096" v="226" actId="164"/>
          <ac:spMkLst>
            <pc:docMk/>
            <pc:sldMk cId="2902220017" sldId="260"/>
            <ac:spMk id="17" creationId="{4C5A3C01-A747-F0B8-E2FB-48A5AC7266AB}"/>
          </ac:spMkLst>
        </pc:spChg>
        <pc:spChg chg="add mod">
          <ac:chgData name="Nino Philip Ramones" userId="1068934f-e3b4-4e88-ba23-4cb57230c594" providerId="ADAL" clId="{8CB2B8AF-A82A-44C4-8ACE-B3900E30AC94}" dt="2023-03-09T12:48:25.096" v="226" actId="164"/>
          <ac:spMkLst>
            <pc:docMk/>
            <pc:sldMk cId="2902220017" sldId="260"/>
            <ac:spMk id="18" creationId="{B7C235B7-C419-5F6B-D15E-637A02A4449E}"/>
          </ac:spMkLst>
        </pc:spChg>
        <pc:spChg chg="add mod">
          <ac:chgData name="Nino Philip Ramones" userId="1068934f-e3b4-4e88-ba23-4cb57230c594" providerId="ADAL" clId="{8CB2B8AF-A82A-44C4-8ACE-B3900E30AC94}" dt="2023-03-09T12:48:25.096" v="226" actId="164"/>
          <ac:spMkLst>
            <pc:docMk/>
            <pc:sldMk cId="2902220017" sldId="260"/>
            <ac:spMk id="19" creationId="{65B89C98-CA7E-A61F-4ACF-816FF61512D9}"/>
          </ac:spMkLst>
        </pc:spChg>
        <pc:spChg chg="add mod">
          <ac:chgData name="Nino Philip Ramones" userId="1068934f-e3b4-4e88-ba23-4cb57230c594" providerId="ADAL" clId="{8CB2B8AF-A82A-44C4-8ACE-B3900E30AC94}" dt="2023-03-09T12:48:25.096" v="226" actId="164"/>
          <ac:spMkLst>
            <pc:docMk/>
            <pc:sldMk cId="2902220017" sldId="260"/>
            <ac:spMk id="20" creationId="{620F3EC7-4E88-29C2-B4AF-F0E75783994E}"/>
          </ac:spMkLst>
        </pc:spChg>
        <pc:grpChg chg="del">
          <ac:chgData name="Nino Philip Ramones" userId="1068934f-e3b4-4e88-ba23-4cb57230c594" providerId="ADAL" clId="{8CB2B8AF-A82A-44C4-8ACE-B3900E30AC94}" dt="2023-03-09T11:47:34.410" v="87" actId="478"/>
          <ac:grpSpMkLst>
            <pc:docMk/>
            <pc:sldMk cId="2902220017" sldId="260"/>
            <ac:grpSpMk id="2" creationId="{43A98BA4-8D18-3FCC-3B99-0F33EDAB86D3}"/>
          </ac:grpSpMkLst>
        </pc:grpChg>
        <pc:grpChg chg="add del mod">
          <ac:chgData name="Nino Philip Ramones" userId="1068934f-e3b4-4e88-ba23-4cb57230c594" providerId="ADAL" clId="{8CB2B8AF-A82A-44C4-8ACE-B3900E30AC94}" dt="2023-03-09T11:58:33.981" v="195" actId="165"/>
          <ac:grpSpMkLst>
            <pc:docMk/>
            <pc:sldMk cId="2902220017" sldId="260"/>
            <ac:grpSpMk id="11" creationId="{CC6B53CD-69EB-CD9A-7096-034D9647BF53}"/>
          </ac:grpSpMkLst>
        </pc:grpChg>
        <pc:grpChg chg="add mod">
          <ac:chgData name="Nino Philip Ramones" userId="1068934f-e3b4-4e88-ba23-4cb57230c594" providerId="ADAL" clId="{8CB2B8AF-A82A-44C4-8ACE-B3900E30AC94}" dt="2023-03-10T14:05:46.664" v="20081" actId="12789"/>
          <ac:grpSpMkLst>
            <pc:docMk/>
            <pc:sldMk cId="2902220017" sldId="260"/>
            <ac:grpSpMk id="13" creationId="{B360185C-2621-71F6-4361-089DB6F49F2E}"/>
          </ac:grpSpMkLst>
        </pc:grpChg>
        <pc:grpChg chg="add mod">
          <ac:chgData name="Nino Philip Ramones" userId="1068934f-e3b4-4e88-ba23-4cb57230c594" providerId="ADAL" clId="{8CB2B8AF-A82A-44C4-8ACE-B3900E30AC94}" dt="2023-03-10T14:05:46.664" v="20081" actId="12789"/>
          <ac:grpSpMkLst>
            <pc:docMk/>
            <pc:sldMk cId="2902220017" sldId="260"/>
            <ac:grpSpMk id="21" creationId="{1EB26DBB-0A0B-E240-5B58-BD7911132BAD}"/>
          </ac:grpSpMkLst>
        </pc:grpChg>
        <pc:picChg chg="add del mod">
          <ac:chgData name="Nino Philip Ramones" userId="1068934f-e3b4-4e88-ba23-4cb57230c594" providerId="ADAL" clId="{8CB2B8AF-A82A-44C4-8ACE-B3900E30AC94}" dt="2023-03-09T12:01:22.492" v="208" actId="478"/>
          <ac:picMkLst>
            <pc:docMk/>
            <pc:sldMk cId="2902220017" sldId="260"/>
            <ac:picMk id="16" creationId="{62EC64BA-4953-9D97-78F4-A76900FD68DC}"/>
          </ac:picMkLst>
        </pc:picChg>
        <pc:picChg chg="add mod">
          <ac:chgData name="Nino Philip Ramones" userId="1068934f-e3b4-4e88-ba23-4cb57230c594" providerId="ADAL" clId="{8CB2B8AF-A82A-44C4-8ACE-B3900E30AC94}" dt="2023-03-09T12:56:30.584" v="296" actId="465"/>
          <ac:picMkLst>
            <pc:docMk/>
            <pc:sldMk cId="2902220017" sldId="260"/>
            <ac:picMk id="23" creationId="{4A903A25-168C-058E-161A-8D2DEC27A2EE}"/>
          </ac:picMkLst>
        </pc:picChg>
        <pc:picChg chg="add mod">
          <ac:chgData name="Nino Philip Ramones" userId="1068934f-e3b4-4e88-ba23-4cb57230c594" providerId="ADAL" clId="{8CB2B8AF-A82A-44C4-8ACE-B3900E30AC94}" dt="2023-03-09T12:56:12.273" v="293"/>
          <ac:picMkLst>
            <pc:docMk/>
            <pc:sldMk cId="2902220017" sldId="260"/>
            <ac:picMk id="25" creationId="{A47AE50A-66B7-1867-DBFE-0815B3F7B42E}"/>
          </ac:picMkLst>
        </pc:picChg>
        <pc:picChg chg="add mod">
          <ac:chgData name="Nino Philip Ramones" userId="1068934f-e3b4-4e88-ba23-4cb57230c594" providerId="ADAL" clId="{8CB2B8AF-A82A-44C4-8ACE-B3900E30AC94}" dt="2023-03-10T14:05:46.664" v="20081" actId="12789"/>
          <ac:picMkLst>
            <pc:docMk/>
            <pc:sldMk cId="2902220017" sldId="260"/>
            <ac:picMk id="27" creationId="{CAC26AE1-F79E-5E8F-CCDC-BC0996166C33}"/>
          </ac:picMkLst>
        </pc:picChg>
        <pc:picChg chg="add del mod">
          <ac:chgData name="Nino Philip Ramones" userId="1068934f-e3b4-4e88-ba23-4cb57230c594" providerId="ADAL" clId="{8CB2B8AF-A82A-44C4-8ACE-B3900E30AC94}" dt="2023-03-09T12:53:28.281" v="271" actId="478"/>
          <ac:picMkLst>
            <pc:docMk/>
            <pc:sldMk cId="2902220017" sldId="260"/>
            <ac:picMk id="29" creationId="{35B842F6-1C9E-5860-04EE-CAAA3CDF4E73}"/>
          </ac:picMkLst>
        </pc:picChg>
        <pc:picChg chg="del">
          <ac:chgData name="Nino Philip Ramones" userId="1068934f-e3b4-4e88-ba23-4cb57230c594" providerId="ADAL" clId="{8CB2B8AF-A82A-44C4-8ACE-B3900E30AC94}" dt="2023-03-09T11:47:36.510" v="88" actId="478"/>
          <ac:picMkLst>
            <pc:docMk/>
            <pc:sldMk cId="2902220017" sldId="260"/>
            <ac:picMk id="1026" creationId="{3EC0D58D-297A-CB44-8B9D-0922E34BFCBD}"/>
          </ac:picMkLst>
        </pc:picChg>
      </pc:sldChg>
      <pc:sldChg chg="addSp delSp modSp new mod">
        <pc:chgData name="Nino Philip Ramones" userId="1068934f-e3b4-4e88-ba23-4cb57230c594" providerId="ADAL" clId="{8CB2B8AF-A82A-44C4-8ACE-B3900E30AC94}" dt="2023-03-10T13:47:36.416" v="19547" actId="20577"/>
        <pc:sldMkLst>
          <pc:docMk/>
          <pc:sldMk cId="4215421811" sldId="261"/>
        </pc:sldMkLst>
        <pc:spChg chg="mod">
          <ac:chgData name="Nino Philip Ramones" userId="1068934f-e3b4-4e88-ba23-4cb57230c594" providerId="ADAL" clId="{8CB2B8AF-A82A-44C4-8ACE-B3900E30AC94}" dt="2023-03-09T13:43:47.569" v="301"/>
          <ac:spMkLst>
            <pc:docMk/>
            <pc:sldMk cId="4215421811" sldId="261"/>
            <ac:spMk id="4" creationId="{2351CECF-4925-C9C2-8218-3DCDDD125713}"/>
          </ac:spMkLst>
        </pc:spChg>
        <pc:spChg chg="mod">
          <ac:chgData name="Nino Philip Ramones" userId="1068934f-e3b4-4e88-ba23-4cb57230c594" providerId="ADAL" clId="{8CB2B8AF-A82A-44C4-8ACE-B3900E30AC94}" dt="2023-03-09T13:44:05.635" v="343" actId="1037"/>
          <ac:spMkLst>
            <pc:docMk/>
            <pc:sldMk cId="4215421811" sldId="261"/>
            <ac:spMk id="5" creationId="{BC141F5B-906B-6265-DA38-F7E04A6C72A8}"/>
          </ac:spMkLst>
        </pc:spChg>
        <pc:spChg chg="add mod">
          <ac:chgData name="Nino Philip Ramones" userId="1068934f-e3b4-4e88-ba23-4cb57230c594" providerId="ADAL" clId="{8CB2B8AF-A82A-44C4-8ACE-B3900E30AC94}" dt="2023-03-10T13:47:11.735" v="19534" actId="20577"/>
          <ac:spMkLst>
            <pc:docMk/>
            <pc:sldMk cId="4215421811" sldId="261"/>
            <ac:spMk id="6" creationId="{1C139C71-43D8-DA15-F46A-8598CDF1F78A}"/>
          </ac:spMkLst>
        </pc:spChg>
        <pc:spChg chg="add mod">
          <ac:chgData name="Nino Philip Ramones" userId="1068934f-e3b4-4e88-ba23-4cb57230c594" providerId="ADAL" clId="{8CB2B8AF-A82A-44C4-8ACE-B3900E30AC94}" dt="2023-03-10T12:24:27.381" v="15253" actId="1036"/>
          <ac:spMkLst>
            <pc:docMk/>
            <pc:sldMk cId="4215421811" sldId="261"/>
            <ac:spMk id="7" creationId="{CB143D5A-4C51-CC45-02B5-43383CAA5C50}"/>
          </ac:spMkLst>
        </pc:spChg>
        <pc:spChg chg="add mod">
          <ac:chgData name="Nino Philip Ramones" userId="1068934f-e3b4-4e88-ba23-4cb57230c594" providerId="ADAL" clId="{8CB2B8AF-A82A-44C4-8ACE-B3900E30AC94}" dt="2023-03-10T12:24:27.381" v="15253" actId="1036"/>
          <ac:spMkLst>
            <pc:docMk/>
            <pc:sldMk cId="4215421811" sldId="261"/>
            <ac:spMk id="8" creationId="{32B64BE8-E37B-9676-4EB5-17CAABB97627}"/>
          </ac:spMkLst>
        </pc:spChg>
        <pc:spChg chg="add del mod">
          <ac:chgData name="Nino Philip Ramones" userId="1068934f-e3b4-4e88-ba23-4cb57230c594" providerId="ADAL" clId="{8CB2B8AF-A82A-44C4-8ACE-B3900E30AC94}" dt="2023-03-09T23:36:36.727" v="1425"/>
          <ac:spMkLst>
            <pc:docMk/>
            <pc:sldMk cId="4215421811" sldId="261"/>
            <ac:spMk id="9" creationId="{5C6DC824-1546-88B8-4D2B-DBD0DE26D6E2}"/>
          </ac:spMkLst>
        </pc:spChg>
        <pc:spChg chg="add del mod">
          <ac:chgData name="Nino Philip Ramones" userId="1068934f-e3b4-4e88-ba23-4cb57230c594" providerId="ADAL" clId="{8CB2B8AF-A82A-44C4-8ACE-B3900E30AC94}" dt="2023-03-09T13:53:34.116" v="455" actId="478"/>
          <ac:spMkLst>
            <pc:docMk/>
            <pc:sldMk cId="4215421811" sldId="261"/>
            <ac:spMk id="9" creationId="{6375FE71-12FC-CE4F-D53A-6B5E2CF5BDD7}"/>
          </ac:spMkLst>
        </pc:spChg>
        <pc:spChg chg="add mod">
          <ac:chgData name="Nino Philip Ramones" userId="1068934f-e3b4-4e88-ba23-4cb57230c594" providerId="ADAL" clId="{8CB2B8AF-A82A-44C4-8ACE-B3900E30AC94}" dt="2023-03-10T13:47:36.416" v="19547" actId="20577"/>
          <ac:spMkLst>
            <pc:docMk/>
            <pc:sldMk cId="4215421811" sldId="261"/>
            <ac:spMk id="10" creationId="{AA624370-42F0-82DE-228F-BC78C798D723}"/>
          </ac:spMkLst>
        </pc:spChg>
        <pc:spChg chg="mod topLvl">
          <ac:chgData name="Nino Philip Ramones" userId="1068934f-e3b4-4e88-ba23-4cb57230c594" providerId="ADAL" clId="{8CB2B8AF-A82A-44C4-8ACE-B3900E30AC94}" dt="2023-03-09T13:56:38.596" v="480" actId="164"/>
          <ac:spMkLst>
            <pc:docMk/>
            <pc:sldMk cId="4215421811" sldId="261"/>
            <ac:spMk id="11" creationId="{04406512-72F6-E6F4-D2CC-1A0C247B171F}"/>
          </ac:spMkLst>
        </pc:spChg>
        <pc:spChg chg="mod topLvl">
          <ac:chgData name="Nino Philip Ramones" userId="1068934f-e3b4-4e88-ba23-4cb57230c594" providerId="ADAL" clId="{8CB2B8AF-A82A-44C4-8ACE-B3900E30AC94}" dt="2023-03-09T13:56:38.596" v="480" actId="164"/>
          <ac:spMkLst>
            <pc:docMk/>
            <pc:sldMk cId="4215421811" sldId="261"/>
            <ac:spMk id="12" creationId="{40DE1585-21C5-966B-F489-C864A88CF8A6}"/>
          </ac:spMkLst>
        </pc:spChg>
        <pc:spChg chg="mod topLvl">
          <ac:chgData name="Nino Philip Ramones" userId="1068934f-e3b4-4e88-ba23-4cb57230c594" providerId="ADAL" clId="{8CB2B8AF-A82A-44C4-8ACE-B3900E30AC94}" dt="2023-03-09T13:56:38.596" v="480" actId="164"/>
          <ac:spMkLst>
            <pc:docMk/>
            <pc:sldMk cId="4215421811" sldId="261"/>
            <ac:spMk id="13" creationId="{BD99462A-85DF-54B3-1C83-61C4E3E4D91D}"/>
          </ac:spMkLst>
        </pc:spChg>
        <pc:spChg chg="mod topLvl">
          <ac:chgData name="Nino Philip Ramones" userId="1068934f-e3b4-4e88-ba23-4cb57230c594" providerId="ADAL" clId="{8CB2B8AF-A82A-44C4-8ACE-B3900E30AC94}" dt="2023-03-09T13:56:38.596" v="480" actId="164"/>
          <ac:spMkLst>
            <pc:docMk/>
            <pc:sldMk cId="4215421811" sldId="261"/>
            <ac:spMk id="14" creationId="{567853B8-710C-5118-2ACE-79615895D9B7}"/>
          </ac:spMkLst>
        </pc:spChg>
        <pc:spChg chg="mod topLvl">
          <ac:chgData name="Nino Philip Ramones" userId="1068934f-e3b4-4e88-ba23-4cb57230c594" providerId="ADAL" clId="{8CB2B8AF-A82A-44C4-8ACE-B3900E30AC94}" dt="2023-03-09T13:56:38.596" v="480" actId="164"/>
          <ac:spMkLst>
            <pc:docMk/>
            <pc:sldMk cId="4215421811" sldId="261"/>
            <ac:spMk id="15" creationId="{8CBB8BE1-3BA5-CBE1-9655-7F8D527CFF90}"/>
          </ac:spMkLst>
        </pc:spChg>
        <pc:spChg chg="mod topLvl">
          <ac:chgData name="Nino Philip Ramones" userId="1068934f-e3b4-4e88-ba23-4cb57230c594" providerId="ADAL" clId="{8CB2B8AF-A82A-44C4-8ACE-B3900E30AC94}" dt="2023-03-09T14:01:46.889" v="590" actId="339"/>
          <ac:spMkLst>
            <pc:docMk/>
            <pc:sldMk cId="4215421811" sldId="261"/>
            <ac:spMk id="16" creationId="{44EEE060-BFCA-21E4-ECD0-D952F1137AF3}"/>
          </ac:spMkLst>
        </pc:spChg>
        <pc:spChg chg="add mod">
          <ac:chgData name="Nino Philip Ramones" userId="1068934f-e3b4-4e88-ba23-4cb57230c594" providerId="ADAL" clId="{8CB2B8AF-A82A-44C4-8ACE-B3900E30AC94}" dt="2023-03-10T12:24:27.381" v="15253" actId="1036"/>
          <ac:spMkLst>
            <pc:docMk/>
            <pc:sldMk cId="4215421811" sldId="261"/>
            <ac:spMk id="18" creationId="{5C2D200D-34E0-6176-C3DC-B1339A75810E}"/>
          </ac:spMkLst>
        </pc:spChg>
        <pc:spChg chg="mod">
          <ac:chgData name="Nino Philip Ramones" userId="1068934f-e3b4-4e88-ba23-4cb57230c594" providerId="ADAL" clId="{8CB2B8AF-A82A-44C4-8ACE-B3900E30AC94}" dt="2023-03-09T14:02:08.454" v="592" actId="208"/>
          <ac:spMkLst>
            <pc:docMk/>
            <pc:sldMk cId="4215421811" sldId="261"/>
            <ac:spMk id="21" creationId="{31A811FB-4379-9E6D-88B0-F9A2865BE663}"/>
          </ac:spMkLst>
        </pc:spChg>
        <pc:spChg chg="mod">
          <ac:chgData name="Nino Philip Ramones" userId="1068934f-e3b4-4e88-ba23-4cb57230c594" providerId="ADAL" clId="{8CB2B8AF-A82A-44C4-8ACE-B3900E30AC94}" dt="2023-03-09T14:02:08.454" v="592" actId="208"/>
          <ac:spMkLst>
            <pc:docMk/>
            <pc:sldMk cId="4215421811" sldId="261"/>
            <ac:spMk id="22" creationId="{22E8A27A-BFCA-5D6B-7025-F8BB85F708A7}"/>
          </ac:spMkLst>
        </pc:spChg>
        <pc:spChg chg="mod">
          <ac:chgData name="Nino Philip Ramones" userId="1068934f-e3b4-4e88-ba23-4cb57230c594" providerId="ADAL" clId="{8CB2B8AF-A82A-44C4-8ACE-B3900E30AC94}" dt="2023-03-09T14:02:08.454" v="592" actId="208"/>
          <ac:spMkLst>
            <pc:docMk/>
            <pc:sldMk cId="4215421811" sldId="261"/>
            <ac:spMk id="23" creationId="{7458F415-A7C6-7065-C815-9E243F3628C9}"/>
          </ac:spMkLst>
        </pc:spChg>
        <pc:spChg chg="mod">
          <ac:chgData name="Nino Philip Ramones" userId="1068934f-e3b4-4e88-ba23-4cb57230c594" providerId="ADAL" clId="{8CB2B8AF-A82A-44C4-8ACE-B3900E30AC94}" dt="2023-03-09T14:02:08.454" v="592" actId="208"/>
          <ac:spMkLst>
            <pc:docMk/>
            <pc:sldMk cId="4215421811" sldId="261"/>
            <ac:spMk id="24" creationId="{112518A4-AD15-AE28-D7D2-EF28CF34B987}"/>
          </ac:spMkLst>
        </pc:spChg>
        <pc:spChg chg="mod">
          <ac:chgData name="Nino Philip Ramones" userId="1068934f-e3b4-4e88-ba23-4cb57230c594" providerId="ADAL" clId="{8CB2B8AF-A82A-44C4-8ACE-B3900E30AC94}" dt="2023-03-09T14:02:08.454" v="592" actId="208"/>
          <ac:spMkLst>
            <pc:docMk/>
            <pc:sldMk cId="4215421811" sldId="261"/>
            <ac:spMk id="25" creationId="{0A99E62D-BC7F-FB64-D35F-DB0A30FEDDA2}"/>
          </ac:spMkLst>
        </pc:spChg>
        <pc:spChg chg="mod">
          <ac:chgData name="Nino Philip Ramones" userId="1068934f-e3b4-4e88-ba23-4cb57230c594" providerId="ADAL" clId="{8CB2B8AF-A82A-44C4-8ACE-B3900E30AC94}" dt="2023-03-09T14:02:08.454" v="592" actId="208"/>
          <ac:spMkLst>
            <pc:docMk/>
            <pc:sldMk cId="4215421811" sldId="261"/>
            <ac:spMk id="26" creationId="{CBF070C5-18C5-144F-DC60-485A6DA46456}"/>
          </ac:spMkLst>
        </pc:spChg>
        <pc:spChg chg="add mod">
          <ac:chgData name="Nino Philip Ramones" userId="1068934f-e3b4-4e88-ba23-4cb57230c594" providerId="ADAL" clId="{8CB2B8AF-A82A-44C4-8ACE-B3900E30AC94}" dt="2023-03-10T12:24:27.381" v="15253" actId="1036"/>
          <ac:spMkLst>
            <pc:docMk/>
            <pc:sldMk cId="4215421811" sldId="261"/>
            <ac:spMk id="27" creationId="{BC110942-A5E1-82F1-B47D-CB63CB9C40B0}"/>
          </ac:spMkLst>
        </pc:spChg>
        <pc:grpChg chg="add mod">
          <ac:chgData name="Nino Philip Ramones" userId="1068934f-e3b4-4e88-ba23-4cb57230c594" providerId="ADAL" clId="{8CB2B8AF-A82A-44C4-8ACE-B3900E30AC94}" dt="2023-03-09T13:43:47.569" v="301"/>
          <ac:grpSpMkLst>
            <pc:docMk/>
            <pc:sldMk cId="4215421811" sldId="261"/>
            <ac:grpSpMk id="2" creationId="{67F3DB62-8ACD-0F47-2790-041A8C3C3A76}"/>
          </ac:grpSpMkLst>
        </pc:grpChg>
        <pc:grpChg chg="add del mod">
          <ac:chgData name="Nino Philip Ramones" userId="1068934f-e3b4-4e88-ba23-4cb57230c594" providerId="ADAL" clId="{8CB2B8AF-A82A-44C4-8ACE-B3900E30AC94}" dt="2023-03-09T13:54:43.206" v="459" actId="165"/>
          <ac:grpSpMkLst>
            <pc:docMk/>
            <pc:sldMk cId="4215421811" sldId="261"/>
            <ac:grpSpMk id="10" creationId="{059D720E-02EA-B042-5218-A33EF1A4EF37}"/>
          </ac:grpSpMkLst>
        </pc:grpChg>
        <pc:grpChg chg="add mod">
          <ac:chgData name="Nino Philip Ramones" userId="1068934f-e3b4-4e88-ba23-4cb57230c594" providerId="ADAL" clId="{8CB2B8AF-A82A-44C4-8ACE-B3900E30AC94}" dt="2023-03-09T14:01:26.550" v="541" actId="1036"/>
          <ac:grpSpMkLst>
            <pc:docMk/>
            <pc:sldMk cId="4215421811" sldId="261"/>
            <ac:grpSpMk id="17" creationId="{3CE2980B-C6AF-9158-5109-1E4868261F25}"/>
          </ac:grpSpMkLst>
        </pc:grpChg>
        <pc:grpChg chg="add mod">
          <ac:chgData name="Nino Philip Ramones" userId="1068934f-e3b4-4e88-ba23-4cb57230c594" providerId="ADAL" clId="{8CB2B8AF-A82A-44C4-8ACE-B3900E30AC94}" dt="2023-03-09T14:01:01.283" v="525" actId="1076"/>
          <ac:grpSpMkLst>
            <pc:docMk/>
            <pc:sldMk cId="4215421811" sldId="261"/>
            <ac:grpSpMk id="20" creationId="{7D5B1CDC-1DF9-9184-E016-F9C3A7D62CA1}"/>
          </ac:grpSpMkLst>
        </pc:grpChg>
        <pc:picChg chg="add del mod">
          <ac:chgData name="Nino Philip Ramones" userId="1068934f-e3b4-4e88-ba23-4cb57230c594" providerId="ADAL" clId="{8CB2B8AF-A82A-44C4-8ACE-B3900E30AC94}" dt="2023-03-09T13:58:41.219" v="486" actId="478"/>
          <ac:picMkLst>
            <pc:docMk/>
            <pc:sldMk cId="4215421811" sldId="261"/>
            <ac:picMk id="7" creationId="{DEB6892B-FAE7-5CEA-5D8E-AD7E6612976F}"/>
          </ac:picMkLst>
        </pc:picChg>
        <pc:picChg chg="add mod">
          <ac:chgData name="Nino Philip Ramones" userId="1068934f-e3b4-4e88-ba23-4cb57230c594" providerId="ADAL" clId="{8CB2B8AF-A82A-44C4-8ACE-B3900E30AC94}" dt="2023-03-09T14:02:18.333" v="593" actId="208"/>
          <ac:picMkLst>
            <pc:docMk/>
            <pc:sldMk cId="4215421811" sldId="261"/>
            <ac:picMk id="19" creationId="{0C91B078-B3D0-0333-C663-158E8F3D9857}"/>
          </ac:picMkLst>
        </pc:picChg>
        <pc:cxnChg chg="mod">
          <ac:chgData name="Nino Philip Ramones" userId="1068934f-e3b4-4e88-ba23-4cb57230c594" providerId="ADAL" clId="{8CB2B8AF-A82A-44C4-8ACE-B3900E30AC94}" dt="2023-03-09T13:43:47.569" v="301"/>
          <ac:cxnSpMkLst>
            <pc:docMk/>
            <pc:sldMk cId="4215421811" sldId="261"/>
            <ac:cxnSpMk id="3" creationId="{7881C343-2281-2DA4-BBAB-6334E763CD70}"/>
          </ac:cxnSpMkLst>
        </pc:cxnChg>
      </pc:sldChg>
      <pc:sldChg chg="addSp delSp modSp add mod">
        <pc:chgData name="Nino Philip Ramones" userId="1068934f-e3b4-4e88-ba23-4cb57230c594" providerId="ADAL" clId="{8CB2B8AF-A82A-44C4-8ACE-B3900E30AC94}" dt="2023-03-10T12:49:23.474" v="16222" actId="2711"/>
        <pc:sldMkLst>
          <pc:docMk/>
          <pc:sldMk cId="3447888896" sldId="262"/>
        </pc:sldMkLst>
        <pc:spChg chg="mod">
          <ac:chgData name="Nino Philip Ramones" userId="1068934f-e3b4-4e88-ba23-4cb57230c594" providerId="ADAL" clId="{8CB2B8AF-A82A-44C4-8ACE-B3900E30AC94}" dt="2023-03-10T12:49:23.474" v="16222" actId="2711"/>
          <ac:spMkLst>
            <pc:docMk/>
            <pc:sldMk cId="3447888896" sldId="262"/>
            <ac:spMk id="6" creationId="{1C139C71-43D8-DA15-F46A-8598CDF1F78A}"/>
          </ac:spMkLst>
        </pc:spChg>
        <pc:spChg chg="del">
          <ac:chgData name="Nino Philip Ramones" userId="1068934f-e3b4-4e88-ba23-4cb57230c594" providerId="ADAL" clId="{8CB2B8AF-A82A-44C4-8ACE-B3900E30AC94}" dt="2023-03-09T23:48:24.304" v="1868" actId="478"/>
          <ac:spMkLst>
            <pc:docMk/>
            <pc:sldMk cId="3447888896" sldId="262"/>
            <ac:spMk id="7" creationId="{CB143D5A-4C51-CC45-02B5-43383CAA5C50}"/>
          </ac:spMkLst>
        </pc:spChg>
        <pc:spChg chg="mod">
          <ac:chgData name="Nino Philip Ramones" userId="1068934f-e3b4-4e88-ba23-4cb57230c594" providerId="ADAL" clId="{8CB2B8AF-A82A-44C4-8ACE-B3900E30AC94}" dt="2023-03-09T23:48:34.719" v="1878" actId="20577"/>
          <ac:spMkLst>
            <pc:docMk/>
            <pc:sldMk cId="3447888896" sldId="262"/>
            <ac:spMk id="8" creationId="{32B64BE8-E37B-9676-4EB5-17CAABB97627}"/>
          </ac:spMkLst>
        </pc:spChg>
        <pc:spChg chg="del">
          <ac:chgData name="Nino Philip Ramones" userId="1068934f-e3b4-4e88-ba23-4cb57230c594" providerId="ADAL" clId="{8CB2B8AF-A82A-44C4-8ACE-B3900E30AC94}" dt="2023-03-09T23:48:24.304" v="1868" actId="478"/>
          <ac:spMkLst>
            <pc:docMk/>
            <pc:sldMk cId="3447888896" sldId="262"/>
            <ac:spMk id="10" creationId="{AA624370-42F0-82DE-228F-BC78C798D723}"/>
          </ac:spMkLst>
        </pc:spChg>
        <pc:spChg chg="del">
          <ac:chgData name="Nino Philip Ramones" userId="1068934f-e3b4-4e88-ba23-4cb57230c594" providerId="ADAL" clId="{8CB2B8AF-A82A-44C4-8ACE-B3900E30AC94}" dt="2023-03-09T23:48:24.304" v="1868" actId="478"/>
          <ac:spMkLst>
            <pc:docMk/>
            <pc:sldMk cId="3447888896" sldId="262"/>
            <ac:spMk id="18" creationId="{5C2D200D-34E0-6176-C3DC-B1339A75810E}"/>
          </ac:spMkLst>
        </pc:spChg>
        <pc:spChg chg="del">
          <ac:chgData name="Nino Philip Ramones" userId="1068934f-e3b4-4e88-ba23-4cb57230c594" providerId="ADAL" clId="{8CB2B8AF-A82A-44C4-8ACE-B3900E30AC94}" dt="2023-03-09T23:48:24.304" v="1868" actId="478"/>
          <ac:spMkLst>
            <pc:docMk/>
            <pc:sldMk cId="3447888896" sldId="262"/>
            <ac:spMk id="27" creationId="{BC110942-A5E1-82F1-B47D-CB63CB9C40B0}"/>
          </ac:spMkLst>
        </pc:spChg>
        <pc:spChg chg="add mod">
          <ac:chgData name="Nino Philip Ramones" userId="1068934f-e3b4-4e88-ba23-4cb57230c594" providerId="ADAL" clId="{8CB2B8AF-A82A-44C4-8ACE-B3900E30AC94}" dt="2023-03-10T00:38:27.581" v="2587" actId="164"/>
          <ac:spMkLst>
            <pc:docMk/>
            <pc:sldMk cId="3447888896" sldId="262"/>
            <ac:spMk id="31" creationId="{FA64FFA0-2BA4-C79E-0B08-995D7829F35E}"/>
          </ac:spMkLst>
        </pc:spChg>
        <pc:spChg chg="add mod">
          <ac:chgData name="Nino Philip Ramones" userId="1068934f-e3b4-4e88-ba23-4cb57230c594" providerId="ADAL" clId="{8CB2B8AF-A82A-44C4-8ACE-B3900E30AC94}" dt="2023-03-10T00:38:27.581" v="2587" actId="164"/>
          <ac:spMkLst>
            <pc:docMk/>
            <pc:sldMk cId="3447888896" sldId="262"/>
            <ac:spMk id="32" creationId="{9CB74343-638F-6592-3CB5-A30582FADB95}"/>
          </ac:spMkLst>
        </pc:spChg>
        <pc:grpChg chg="del">
          <ac:chgData name="Nino Philip Ramones" userId="1068934f-e3b4-4e88-ba23-4cb57230c594" providerId="ADAL" clId="{8CB2B8AF-A82A-44C4-8ACE-B3900E30AC94}" dt="2023-03-09T23:48:26.297" v="1869" actId="478"/>
          <ac:grpSpMkLst>
            <pc:docMk/>
            <pc:sldMk cId="3447888896" sldId="262"/>
            <ac:grpSpMk id="17" creationId="{3CE2980B-C6AF-9158-5109-1E4868261F25}"/>
          </ac:grpSpMkLst>
        </pc:grpChg>
        <pc:grpChg chg="del">
          <ac:chgData name="Nino Philip Ramones" userId="1068934f-e3b4-4e88-ba23-4cb57230c594" providerId="ADAL" clId="{8CB2B8AF-A82A-44C4-8ACE-B3900E30AC94}" dt="2023-03-09T23:48:24.304" v="1868" actId="478"/>
          <ac:grpSpMkLst>
            <pc:docMk/>
            <pc:sldMk cId="3447888896" sldId="262"/>
            <ac:grpSpMk id="20" creationId="{7D5B1CDC-1DF9-9184-E016-F9C3A7D62CA1}"/>
          </ac:grpSpMkLst>
        </pc:grpChg>
        <pc:grpChg chg="add mod">
          <ac:chgData name="Nino Philip Ramones" userId="1068934f-e3b4-4e88-ba23-4cb57230c594" providerId="ADAL" clId="{8CB2B8AF-A82A-44C4-8ACE-B3900E30AC94}" dt="2023-03-10T00:38:33.771" v="2588" actId="12788"/>
          <ac:grpSpMkLst>
            <pc:docMk/>
            <pc:sldMk cId="3447888896" sldId="262"/>
            <ac:grpSpMk id="33" creationId="{AD4707F5-6FE1-FEA7-D4DA-F7E1D4A0C644}"/>
          </ac:grpSpMkLst>
        </pc:grpChg>
        <pc:picChg chg="del">
          <ac:chgData name="Nino Philip Ramones" userId="1068934f-e3b4-4e88-ba23-4cb57230c594" providerId="ADAL" clId="{8CB2B8AF-A82A-44C4-8ACE-B3900E30AC94}" dt="2023-03-09T23:48:24.304" v="1868" actId="478"/>
          <ac:picMkLst>
            <pc:docMk/>
            <pc:sldMk cId="3447888896" sldId="262"/>
            <ac:picMk id="19" creationId="{0C91B078-B3D0-0333-C663-158E8F3D9857}"/>
          </ac:picMkLst>
        </pc:picChg>
        <pc:picChg chg="add mod">
          <ac:chgData name="Nino Philip Ramones" userId="1068934f-e3b4-4e88-ba23-4cb57230c594" providerId="ADAL" clId="{8CB2B8AF-A82A-44C4-8ACE-B3900E30AC94}" dt="2023-03-10T12:25:05.788" v="15255" actId="1035"/>
          <ac:picMkLst>
            <pc:docMk/>
            <pc:sldMk cId="3447888896" sldId="262"/>
            <ac:picMk id="28" creationId="{30D97CD0-6C59-1806-C479-57ADB800F47D}"/>
          </ac:picMkLst>
        </pc:picChg>
        <pc:picChg chg="add mod">
          <ac:chgData name="Nino Philip Ramones" userId="1068934f-e3b4-4e88-ba23-4cb57230c594" providerId="ADAL" clId="{8CB2B8AF-A82A-44C4-8ACE-B3900E30AC94}" dt="2023-03-10T12:25:05.788" v="15255" actId="1035"/>
          <ac:picMkLst>
            <pc:docMk/>
            <pc:sldMk cId="3447888896" sldId="262"/>
            <ac:picMk id="30" creationId="{4C3B4024-618D-5602-746E-2B142A7B2B8B}"/>
          </ac:picMkLst>
        </pc:picChg>
      </pc:sldChg>
      <pc:sldChg chg="addSp delSp modSp add mod">
        <pc:chgData name="Nino Philip Ramones" userId="1068934f-e3b4-4e88-ba23-4cb57230c594" providerId="ADAL" clId="{8CB2B8AF-A82A-44C4-8ACE-B3900E30AC94}" dt="2023-03-10T12:49:06.303" v="16221" actId="2711"/>
        <pc:sldMkLst>
          <pc:docMk/>
          <pc:sldMk cId="3178388784" sldId="263"/>
        </pc:sldMkLst>
        <pc:spChg chg="mod">
          <ac:chgData name="Nino Philip Ramones" userId="1068934f-e3b4-4e88-ba23-4cb57230c594" providerId="ADAL" clId="{8CB2B8AF-A82A-44C4-8ACE-B3900E30AC94}" dt="2023-03-10T12:49:06.303" v="16221" actId="2711"/>
          <ac:spMkLst>
            <pc:docMk/>
            <pc:sldMk cId="3178388784" sldId="263"/>
            <ac:spMk id="6" creationId="{1C139C71-43D8-DA15-F46A-8598CDF1F78A}"/>
          </ac:spMkLst>
        </pc:spChg>
        <pc:spChg chg="del">
          <ac:chgData name="Nino Philip Ramones" userId="1068934f-e3b4-4e88-ba23-4cb57230c594" providerId="ADAL" clId="{8CB2B8AF-A82A-44C4-8ACE-B3900E30AC94}" dt="2023-03-10T00:09:16.884" v="2354" actId="478"/>
          <ac:spMkLst>
            <pc:docMk/>
            <pc:sldMk cId="3178388784" sldId="263"/>
            <ac:spMk id="8" creationId="{32B64BE8-E37B-9676-4EB5-17CAABB97627}"/>
          </ac:spMkLst>
        </pc:spChg>
        <pc:spChg chg="add mod">
          <ac:chgData name="Nino Philip Ramones" userId="1068934f-e3b4-4e88-ba23-4cb57230c594" providerId="ADAL" clId="{8CB2B8AF-A82A-44C4-8ACE-B3900E30AC94}" dt="2023-03-10T02:54:50.920" v="5586" actId="123"/>
          <ac:spMkLst>
            <pc:docMk/>
            <pc:sldMk cId="3178388784" sldId="263"/>
            <ac:spMk id="17" creationId="{4468BC9A-61F8-566C-262E-E6C99300C514}"/>
          </ac:spMkLst>
        </pc:spChg>
        <pc:spChg chg="mod">
          <ac:chgData name="Nino Philip Ramones" userId="1068934f-e3b4-4e88-ba23-4cb57230c594" providerId="ADAL" clId="{8CB2B8AF-A82A-44C4-8ACE-B3900E30AC94}" dt="2023-03-10T00:45:33.344" v="2711" actId="1036"/>
          <ac:spMkLst>
            <pc:docMk/>
            <pc:sldMk cId="3178388784" sldId="263"/>
            <ac:spMk id="31" creationId="{FA64FFA0-2BA4-C79E-0B08-995D7829F35E}"/>
          </ac:spMkLst>
        </pc:spChg>
        <pc:spChg chg="mod">
          <ac:chgData name="Nino Philip Ramones" userId="1068934f-e3b4-4e88-ba23-4cb57230c594" providerId="ADAL" clId="{8CB2B8AF-A82A-44C4-8ACE-B3900E30AC94}" dt="2023-03-10T00:45:33.344" v="2711" actId="1036"/>
          <ac:spMkLst>
            <pc:docMk/>
            <pc:sldMk cId="3178388784" sldId="263"/>
            <ac:spMk id="32" creationId="{9CB74343-638F-6592-3CB5-A30582FADB95}"/>
          </ac:spMkLst>
        </pc:spChg>
        <pc:grpChg chg="add mod">
          <ac:chgData name="Nino Philip Ramones" userId="1068934f-e3b4-4e88-ba23-4cb57230c594" providerId="ADAL" clId="{8CB2B8AF-A82A-44C4-8ACE-B3900E30AC94}" dt="2023-03-10T00:45:33.344" v="2711" actId="1036"/>
          <ac:grpSpMkLst>
            <pc:docMk/>
            <pc:sldMk cId="3178388784" sldId="263"/>
            <ac:grpSpMk id="16" creationId="{9D2595EB-DDC7-D4B9-377F-D5F749DBAB78}"/>
          </ac:grpSpMkLst>
        </pc:grpChg>
        <pc:picChg chg="add mod">
          <ac:chgData name="Nino Philip Ramones" userId="1068934f-e3b4-4e88-ba23-4cb57230c594" providerId="ADAL" clId="{8CB2B8AF-A82A-44C4-8ACE-B3900E30AC94}" dt="2023-03-10T00:38:14.128" v="2585" actId="164"/>
          <ac:picMkLst>
            <pc:docMk/>
            <pc:sldMk cId="3178388784" sldId="263"/>
            <ac:picMk id="9" creationId="{C7373BBE-204A-9AD4-82FD-FEC999C38DAF}"/>
          </ac:picMkLst>
        </pc:picChg>
        <pc:picChg chg="add del mod">
          <ac:chgData name="Nino Philip Ramones" userId="1068934f-e3b4-4e88-ba23-4cb57230c594" providerId="ADAL" clId="{8CB2B8AF-A82A-44C4-8ACE-B3900E30AC94}" dt="2023-03-10T00:14:01.729" v="2566" actId="478"/>
          <ac:picMkLst>
            <pc:docMk/>
            <pc:sldMk cId="3178388784" sldId="263"/>
            <ac:picMk id="11" creationId="{39F3B589-04ED-483B-F25C-A12D51C08561}"/>
          </ac:picMkLst>
        </pc:picChg>
        <pc:picChg chg="add mod modCrop">
          <ac:chgData name="Nino Philip Ramones" userId="1068934f-e3b4-4e88-ba23-4cb57230c594" providerId="ADAL" clId="{8CB2B8AF-A82A-44C4-8ACE-B3900E30AC94}" dt="2023-03-10T00:38:14.128" v="2585" actId="164"/>
          <ac:picMkLst>
            <pc:docMk/>
            <pc:sldMk cId="3178388784" sldId="263"/>
            <ac:picMk id="13" creationId="{9DD2C220-D449-5517-BE8C-DB7694DD6A7C}"/>
          </ac:picMkLst>
        </pc:picChg>
        <pc:picChg chg="add del mod">
          <ac:chgData name="Nino Philip Ramones" userId="1068934f-e3b4-4e88-ba23-4cb57230c594" providerId="ADAL" clId="{8CB2B8AF-A82A-44C4-8ACE-B3900E30AC94}" dt="2023-03-10T00:14:36.550" v="2572" actId="478"/>
          <ac:picMkLst>
            <pc:docMk/>
            <pc:sldMk cId="3178388784" sldId="263"/>
            <ac:picMk id="15" creationId="{85B28EFB-7847-9F92-C8DD-376467263D25}"/>
          </ac:picMkLst>
        </pc:picChg>
        <pc:picChg chg="del">
          <ac:chgData name="Nino Philip Ramones" userId="1068934f-e3b4-4e88-ba23-4cb57230c594" providerId="ADAL" clId="{8CB2B8AF-A82A-44C4-8ACE-B3900E30AC94}" dt="2023-03-10T00:09:12.628" v="2353" actId="478"/>
          <ac:picMkLst>
            <pc:docMk/>
            <pc:sldMk cId="3178388784" sldId="263"/>
            <ac:picMk id="28" creationId="{30D97CD0-6C59-1806-C479-57ADB800F47D}"/>
          </ac:picMkLst>
        </pc:picChg>
        <pc:picChg chg="del">
          <ac:chgData name="Nino Philip Ramones" userId="1068934f-e3b4-4e88-ba23-4cb57230c594" providerId="ADAL" clId="{8CB2B8AF-A82A-44C4-8ACE-B3900E30AC94}" dt="2023-03-10T00:09:12.628" v="2353" actId="478"/>
          <ac:picMkLst>
            <pc:docMk/>
            <pc:sldMk cId="3178388784" sldId="263"/>
            <ac:picMk id="30" creationId="{4C3B4024-618D-5602-746E-2B142A7B2B8B}"/>
          </ac:picMkLst>
        </pc:picChg>
      </pc:sldChg>
      <pc:sldChg chg="add del">
        <pc:chgData name="Nino Philip Ramones" userId="1068934f-e3b4-4e88-ba23-4cb57230c594" providerId="ADAL" clId="{8CB2B8AF-A82A-44C4-8ACE-B3900E30AC94}" dt="2023-03-10T00:58:55.239" v="2910" actId="47"/>
        <pc:sldMkLst>
          <pc:docMk/>
          <pc:sldMk cId="1903694077" sldId="264"/>
        </pc:sldMkLst>
      </pc:sldChg>
      <pc:sldChg chg="addSp delSp modSp add mod ord">
        <pc:chgData name="Nino Philip Ramones" userId="1068934f-e3b4-4e88-ba23-4cb57230c594" providerId="ADAL" clId="{8CB2B8AF-A82A-44C4-8ACE-B3900E30AC94}" dt="2023-03-10T06:10:48.585" v="7359" actId="2711"/>
        <pc:sldMkLst>
          <pc:docMk/>
          <pc:sldMk cId="3278429691" sldId="264"/>
        </pc:sldMkLst>
        <pc:spChg chg="mod">
          <ac:chgData name="Nino Philip Ramones" userId="1068934f-e3b4-4e88-ba23-4cb57230c594" providerId="ADAL" clId="{8CB2B8AF-A82A-44C4-8ACE-B3900E30AC94}" dt="2023-03-10T06:10:48.585" v="7359" actId="2711"/>
          <ac:spMkLst>
            <pc:docMk/>
            <pc:sldMk cId="3278429691" sldId="264"/>
            <ac:spMk id="6" creationId="{1C139C71-43D8-DA15-F46A-8598CDF1F78A}"/>
          </ac:spMkLst>
        </pc:spChg>
        <pc:spChg chg="mod">
          <ac:chgData name="Nino Philip Ramones" userId="1068934f-e3b4-4e88-ba23-4cb57230c594" providerId="ADAL" clId="{8CB2B8AF-A82A-44C4-8ACE-B3900E30AC94}" dt="2023-03-10T01:06:14.570" v="2924" actId="20577"/>
          <ac:spMkLst>
            <pc:docMk/>
            <pc:sldMk cId="3278429691" sldId="264"/>
            <ac:spMk id="8" creationId="{32B64BE8-E37B-9676-4EB5-17CAABB97627}"/>
          </ac:spMkLst>
        </pc:spChg>
        <pc:spChg chg="del mod topLvl">
          <ac:chgData name="Nino Philip Ramones" userId="1068934f-e3b4-4e88-ba23-4cb57230c594" providerId="ADAL" clId="{8CB2B8AF-A82A-44C4-8ACE-B3900E30AC94}" dt="2023-03-10T01:21:08.965" v="3294" actId="478"/>
          <ac:spMkLst>
            <pc:docMk/>
            <pc:sldMk cId="3278429691" sldId="264"/>
            <ac:spMk id="31" creationId="{FA64FFA0-2BA4-C79E-0B08-995D7829F35E}"/>
          </ac:spMkLst>
        </pc:spChg>
        <pc:spChg chg="mod ord topLvl">
          <ac:chgData name="Nino Philip Ramones" userId="1068934f-e3b4-4e88-ba23-4cb57230c594" providerId="ADAL" clId="{8CB2B8AF-A82A-44C4-8ACE-B3900E30AC94}" dt="2023-03-10T01:40:32.412" v="3454" actId="164"/>
          <ac:spMkLst>
            <pc:docMk/>
            <pc:sldMk cId="3278429691" sldId="264"/>
            <ac:spMk id="32" creationId="{9CB74343-638F-6592-3CB5-A30582FADB95}"/>
          </ac:spMkLst>
        </pc:spChg>
        <pc:grpChg chg="add mod">
          <ac:chgData name="Nino Philip Ramones" userId="1068934f-e3b4-4e88-ba23-4cb57230c594" providerId="ADAL" clId="{8CB2B8AF-A82A-44C4-8ACE-B3900E30AC94}" dt="2023-03-10T01:41:35.718" v="3485" actId="1035"/>
          <ac:grpSpMkLst>
            <pc:docMk/>
            <pc:sldMk cId="3278429691" sldId="264"/>
            <ac:grpSpMk id="12" creationId="{121E34E1-64BB-8E8E-5131-06F58AF9A27B}"/>
          </ac:grpSpMkLst>
        </pc:grpChg>
        <pc:grpChg chg="del">
          <ac:chgData name="Nino Philip Ramones" userId="1068934f-e3b4-4e88-ba23-4cb57230c594" providerId="ADAL" clId="{8CB2B8AF-A82A-44C4-8ACE-B3900E30AC94}" dt="2023-03-10T01:20:15.579" v="3281" actId="165"/>
          <ac:grpSpMkLst>
            <pc:docMk/>
            <pc:sldMk cId="3278429691" sldId="264"/>
            <ac:grpSpMk id="33" creationId="{AD4707F5-6FE1-FEA7-D4DA-F7E1D4A0C644}"/>
          </ac:grpSpMkLst>
        </pc:grpChg>
        <pc:picChg chg="add mod modCrop">
          <ac:chgData name="Nino Philip Ramones" userId="1068934f-e3b4-4e88-ba23-4cb57230c594" providerId="ADAL" clId="{8CB2B8AF-A82A-44C4-8ACE-B3900E30AC94}" dt="2023-03-10T01:40:32.412" v="3454" actId="164"/>
          <ac:picMkLst>
            <pc:docMk/>
            <pc:sldMk cId="3278429691" sldId="264"/>
            <ac:picMk id="9" creationId="{19FF91A8-2905-D3BD-8D7D-58F416EBA99D}"/>
          </ac:picMkLst>
        </pc:picChg>
        <pc:picChg chg="add del mod">
          <ac:chgData name="Nino Philip Ramones" userId="1068934f-e3b4-4e88-ba23-4cb57230c594" providerId="ADAL" clId="{8CB2B8AF-A82A-44C4-8ACE-B3900E30AC94}" dt="2023-03-10T01:22:09.456" v="3334" actId="478"/>
          <ac:picMkLst>
            <pc:docMk/>
            <pc:sldMk cId="3278429691" sldId="264"/>
            <ac:picMk id="11" creationId="{B2B163AC-C11E-3EB6-A9A8-87C74D7C0E41}"/>
          </ac:picMkLst>
        </pc:picChg>
        <pc:picChg chg="add del mod">
          <ac:chgData name="Nino Philip Ramones" userId="1068934f-e3b4-4e88-ba23-4cb57230c594" providerId="ADAL" clId="{8CB2B8AF-A82A-44C4-8ACE-B3900E30AC94}" dt="2023-03-10T01:41:28.110" v="3480" actId="478"/>
          <ac:picMkLst>
            <pc:docMk/>
            <pc:sldMk cId="3278429691" sldId="264"/>
            <ac:picMk id="13" creationId="{8353AF03-A1F9-6317-CA52-62F8840D3AEB}"/>
          </ac:picMkLst>
        </pc:picChg>
        <pc:picChg chg="add del mod">
          <ac:chgData name="Nino Philip Ramones" userId="1068934f-e3b4-4e88-ba23-4cb57230c594" providerId="ADAL" clId="{8CB2B8AF-A82A-44C4-8ACE-B3900E30AC94}" dt="2023-03-10T01:41:20.839" v="3479" actId="478"/>
          <ac:picMkLst>
            <pc:docMk/>
            <pc:sldMk cId="3278429691" sldId="264"/>
            <ac:picMk id="14" creationId="{CA2BC7D1-A9DE-C257-A15A-383573FC123B}"/>
          </ac:picMkLst>
        </pc:picChg>
        <pc:picChg chg="del mod topLvl">
          <ac:chgData name="Nino Philip Ramones" userId="1068934f-e3b4-4e88-ba23-4cb57230c594" providerId="ADAL" clId="{8CB2B8AF-A82A-44C4-8ACE-B3900E30AC94}" dt="2023-03-10T01:20:18.898" v="3282" actId="478"/>
          <ac:picMkLst>
            <pc:docMk/>
            <pc:sldMk cId="3278429691" sldId="264"/>
            <ac:picMk id="28" creationId="{30D97CD0-6C59-1806-C479-57ADB800F47D}"/>
          </ac:picMkLst>
        </pc:picChg>
        <pc:picChg chg="del mod topLvl">
          <ac:chgData name="Nino Philip Ramones" userId="1068934f-e3b4-4e88-ba23-4cb57230c594" providerId="ADAL" clId="{8CB2B8AF-A82A-44C4-8ACE-B3900E30AC94}" dt="2023-03-10T01:20:20.682" v="3283" actId="478"/>
          <ac:picMkLst>
            <pc:docMk/>
            <pc:sldMk cId="3278429691" sldId="264"/>
            <ac:picMk id="30" creationId="{4C3B4024-618D-5602-746E-2B142A7B2B8B}"/>
          </ac:picMkLst>
        </pc:picChg>
      </pc:sldChg>
      <pc:sldChg chg="addSp delSp modSp add mod">
        <pc:chgData name="Nino Philip Ramones" userId="1068934f-e3b4-4e88-ba23-4cb57230c594" providerId="ADAL" clId="{8CB2B8AF-A82A-44C4-8ACE-B3900E30AC94}" dt="2023-03-10T10:08:18.426" v="12142" actId="20577"/>
        <pc:sldMkLst>
          <pc:docMk/>
          <pc:sldMk cId="2263550970" sldId="265"/>
        </pc:sldMkLst>
        <pc:spChg chg="mod">
          <ac:chgData name="Nino Philip Ramones" userId="1068934f-e3b4-4e88-ba23-4cb57230c594" providerId="ADAL" clId="{8CB2B8AF-A82A-44C4-8ACE-B3900E30AC94}" dt="2023-03-10T02:55:00.867" v="5588" actId="123"/>
          <ac:spMkLst>
            <pc:docMk/>
            <pc:sldMk cId="2263550970" sldId="265"/>
            <ac:spMk id="6" creationId="{1C139C71-43D8-DA15-F46A-8598CDF1F78A}"/>
          </ac:spMkLst>
        </pc:spChg>
        <pc:spChg chg="del">
          <ac:chgData name="Nino Philip Ramones" userId="1068934f-e3b4-4e88-ba23-4cb57230c594" providerId="ADAL" clId="{8CB2B8AF-A82A-44C4-8ACE-B3900E30AC94}" dt="2023-03-10T01:41:46.144" v="3487" actId="478"/>
          <ac:spMkLst>
            <pc:docMk/>
            <pc:sldMk cId="2263550970" sldId="265"/>
            <ac:spMk id="8" creationId="{32B64BE8-E37B-9676-4EB5-17CAABB97627}"/>
          </ac:spMkLst>
        </pc:spChg>
        <pc:spChg chg="add mod">
          <ac:chgData name="Nino Philip Ramones" userId="1068934f-e3b4-4e88-ba23-4cb57230c594" providerId="ADAL" clId="{8CB2B8AF-A82A-44C4-8ACE-B3900E30AC94}" dt="2023-03-10T10:08:18.426" v="12142" actId="20577"/>
          <ac:spMkLst>
            <pc:docMk/>
            <pc:sldMk cId="2263550970" sldId="265"/>
            <ac:spMk id="11" creationId="{90F9D98E-6832-E31E-AA49-1D8FD5A5E2FA}"/>
          </ac:spMkLst>
        </pc:spChg>
        <pc:spChg chg="mod topLvl">
          <ac:chgData name="Nino Philip Ramones" userId="1068934f-e3b4-4e88-ba23-4cb57230c594" providerId="ADAL" clId="{8CB2B8AF-A82A-44C4-8ACE-B3900E30AC94}" dt="2023-03-10T10:07:05.462" v="12122" actId="1036"/>
          <ac:spMkLst>
            <pc:docMk/>
            <pc:sldMk cId="2263550970" sldId="265"/>
            <ac:spMk id="32" creationId="{9CB74343-638F-6592-3CB5-A30582FADB95}"/>
          </ac:spMkLst>
        </pc:spChg>
        <pc:grpChg chg="add mod">
          <ac:chgData name="Nino Philip Ramones" userId="1068934f-e3b4-4e88-ba23-4cb57230c594" providerId="ADAL" clId="{8CB2B8AF-A82A-44C4-8ACE-B3900E30AC94}" dt="2023-03-10T10:06:57.772" v="12118" actId="1036"/>
          <ac:grpSpMkLst>
            <pc:docMk/>
            <pc:sldMk cId="2263550970" sldId="265"/>
            <ac:grpSpMk id="7" creationId="{A41AE8AA-461E-0472-E424-9C80188A6362}"/>
          </ac:grpSpMkLst>
        </pc:grpChg>
        <pc:grpChg chg="del">
          <ac:chgData name="Nino Philip Ramones" userId="1068934f-e3b4-4e88-ba23-4cb57230c594" providerId="ADAL" clId="{8CB2B8AF-A82A-44C4-8ACE-B3900E30AC94}" dt="2023-03-10T01:48:00.451" v="3772" actId="165"/>
          <ac:grpSpMkLst>
            <pc:docMk/>
            <pc:sldMk cId="2263550970" sldId="265"/>
            <ac:grpSpMk id="12" creationId="{121E34E1-64BB-8E8E-5131-06F58AF9A27B}"/>
          </ac:grpSpMkLst>
        </pc:grpChg>
        <pc:picChg chg="del mod topLvl">
          <ac:chgData name="Nino Philip Ramones" userId="1068934f-e3b4-4e88-ba23-4cb57230c594" providerId="ADAL" clId="{8CB2B8AF-A82A-44C4-8ACE-B3900E30AC94}" dt="2023-03-10T01:48:02.344" v="3773" actId="478"/>
          <ac:picMkLst>
            <pc:docMk/>
            <pc:sldMk cId="2263550970" sldId="265"/>
            <ac:picMk id="9" creationId="{19FF91A8-2905-D3BD-8D7D-58F416EBA99D}"/>
          </ac:picMkLst>
        </pc:picChg>
        <pc:picChg chg="add mod modCrop">
          <ac:chgData name="Nino Philip Ramones" userId="1068934f-e3b4-4e88-ba23-4cb57230c594" providerId="ADAL" clId="{8CB2B8AF-A82A-44C4-8ACE-B3900E30AC94}" dt="2023-03-10T10:06:57.772" v="12118" actId="1036"/>
          <ac:picMkLst>
            <pc:docMk/>
            <pc:sldMk cId="2263550970" sldId="265"/>
            <ac:picMk id="10" creationId="{ED3CEB73-9E73-3B85-95A0-480C9DC52B6A}"/>
          </ac:picMkLst>
        </pc:picChg>
        <pc:picChg chg="add mod">
          <ac:chgData name="Nino Philip Ramones" userId="1068934f-e3b4-4e88-ba23-4cb57230c594" providerId="ADAL" clId="{8CB2B8AF-A82A-44C4-8ACE-B3900E30AC94}" dt="2023-03-10T10:06:57.772" v="12118" actId="1036"/>
          <ac:picMkLst>
            <pc:docMk/>
            <pc:sldMk cId="2263550970" sldId="265"/>
            <ac:picMk id="1026" creationId="{7BDC8BBB-2F92-48A8-F915-35FC54A7F3D6}"/>
          </ac:picMkLst>
        </pc:picChg>
      </pc:sldChg>
      <pc:sldChg chg="addSp delSp modSp add mod ord">
        <pc:chgData name="Nino Philip Ramones" userId="1068934f-e3b4-4e88-ba23-4cb57230c594" providerId="ADAL" clId="{8CB2B8AF-A82A-44C4-8ACE-B3900E30AC94}" dt="2023-03-10T06:11:01.042" v="7360" actId="2711"/>
        <pc:sldMkLst>
          <pc:docMk/>
          <pc:sldMk cId="3654599305" sldId="266"/>
        </pc:sldMkLst>
        <pc:spChg chg="mod">
          <ac:chgData name="Nino Philip Ramones" userId="1068934f-e3b4-4e88-ba23-4cb57230c594" providerId="ADAL" clId="{8CB2B8AF-A82A-44C4-8ACE-B3900E30AC94}" dt="2023-03-10T06:11:01.042" v="7360" actId="2711"/>
          <ac:spMkLst>
            <pc:docMk/>
            <pc:sldMk cId="3654599305" sldId="266"/>
            <ac:spMk id="6" creationId="{1C139C71-43D8-DA15-F46A-8598CDF1F78A}"/>
          </ac:spMkLst>
        </pc:spChg>
        <pc:spChg chg="add mod">
          <ac:chgData name="Nino Philip Ramones" userId="1068934f-e3b4-4e88-ba23-4cb57230c594" providerId="ADAL" clId="{8CB2B8AF-A82A-44C4-8ACE-B3900E30AC94}" dt="2023-03-10T02:16:35.831" v="4724" actId="1036"/>
          <ac:spMkLst>
            <pc:docMk/>
            <pc:sldMk cId="3654599305" sldId="266"/>
            <ac:spMk id="7" creationId="{5F596B71-6AB8-A654-BAA0-F20679B52505}"/>
          </ac:spMkLst>
        </pc:spChg>
        <pc:spChg chg="mod">
          <ac:chgData name="Nino Philip Ramones" userId="1068934f-e3b4-4e88-ba23-4cb57230c594" providerId="ADAL" clId="{8CB2B8AF-A82A-44C4-8ACE-B3900E30AC94}" dt="2023-03-10T02:21:14.590" v="4762" actId="20577"/>
          <ac:spMkLst>
            <pc:docMk/>
            <pc:sldMk cId="3654599305" sldId="266"/>
            <ac:spMk id="8" creationId="{32B64BE8-E37B-9676-4EB5-17CAABB97627}"/>
          </ac:spMkLst>
        </pc:spChg>
        <pc:spChg chg="add mod">
          <ac:chgData name="Nino Philip Ramones" userId="1068934f-e3b4-4e88-ba23-4cb57230c594" providerId="ADAL" clId="{8CB2B8AF-A82A-44C4-8ACE-B3900E30AC94}" dt="2023-03-10T02:36:46.996" v="4826" actId="20577"/>
          <ac:spMkLst>
            <pc:docMk/>
            <pc:sldMk cId="3654599305" sldId="266"/>
            <ac:spMk id="15" creationId="{193EE4D7-15E9-5C31-3D06-03F1EAB927A2}"/>
          </ac:spMkLst>
        </pc:spChg>
        <pc:spChg chg="add mod">
          <ac:chgData name="Nino Philip Ramones" userId="1068934f-e3b4-4e88-ba23-4cb57230c594" providerId="ADAL" clId="{8CB2B8AF-A82A-44C4-8ACE-B3900E30AC94}" dt="2023-03-10T02:55:06.628" v="5590" actId="123"/>
          <ac:spMkLst>
            <pc:docMk/>
            <pc:sldMk cId="3654599305" sldId="266"/>
            <ac:spMk id="16" creationId="{3B4DE2B3-B1CB-26C7-70E1-CD9746AC10F4}"/>
          </ac:spMkLst>
        </pc:spChg>
        <pc:grpChg chg="add del">
          <ac:chgData name="Nino Philip Ramones" userId="1068934f-e3b4-4e88-ba23-4cb57230c594" providerId="ADAL" clId="{8CB2B8AF-A82A-44C4-8ACE-B3900E30AC94}" dt="2023-03-10T02:02:03.245" v="4003" actId="478"/>
          <ac:grpSpMkLst>
            <pc:docMk/>
            <pc:sldMk cId="3654599305" sldId="266"/>
            <ac:grpSpMk id="12" creationId="{121E34E1-64BB-8E8E-5131-06F58AF9A27B}"/>
          </ac:grpSpMkLst>
        </pc:grpChg>
        <pc:picChg chg="add mod">
          <ac:chgData name="Nino Philip Ramones" userId="1068934f-e3b4-4e88-ba23-4cb57230c594" providerId="ADAL" clId="{8CB2B8AF-A82A-44C4-8ACE-B3900E30AC94}" dt="2023-03-10T02:16:35.831" v="4724" actId="1036"/>
          <ac:picMkLst>
            <pc:docMk/>
            <pc:sldMk cId="3654599305" sldId="266"/>
            <ac:picMk id="11" creationId="{CA60E166-A45B-EB9F-73D5-7D432CD50096}"/>
          </ac:picMkLst>
        </pc:picChg>
        <pc:picChg chg="add mod">
          <ac:chgData name="Nino Philip Ramones" userId="1068934f-e3b4-4e88-ba23-4cb57230c594" providerId="ADAL" clId="{8CB2B8AF-A82A-44C4-8ACE-B3900E30AC94}" dt="2023-03-10T02:16:35.831" v="4724" actId="1036"/>
          <ac:picMkLst>
            <pc:docMk/>
            <pc:sldMk cId="3654599305" sldId="266"/>
            <ac:picMk id="14" creationId="{CEE63FC0-94BA-EC23-DE8E-A9405E9B6C77}"/>
          </ac:picMkLst>
        </pc:picChg>
      </pc:sldChg>
      <pc:sldChg chg="addSp delSp modSp add mod">
        <pc:chgData name="Nino Philip Ramones" userId="1068934f-e3b4-4e88-ba23-4cb57230c594" providerId="ADAL" clId="{8CB2B8AF-A82A-44C4-8ACE-B3900E30AC94}" dt="2023-03-10T03:19:14.918" v="6804" actId="1035"/>
        <pc:sldMkLst>
          <pc:docMk/>
          <pc:sldMk cId="1113147199" sldId="267"/>
        </pc:sldMkLst>
        <pc:spChg chg="mod">
          <ac:chgData name="Nino Philip Ramones" userId="1068934f-e3b4-4e88-ba23-4cb57230c594" providerId="ADAL" clId="{8CB2B8AF-A82A-44C4-8ACE-B3900E30AC94}" dt="2023-03-10T03:19:14.918" v="6804" actId="1035"/>
          <ac:spMkLst>
            <pc:docMk/>
            <pc:sldMk cId="1113147199" sldId="267"/>
            <ac:spMk id="6" creationId="{1C139C71-43D8-DA15-F46A-8598CDF1F78A}"/>
          </ac:spMkLst>
        </pc:spChg>
        <pc:spChg chg="del">
          <ac:chgData name="Nino Philip Ramones" userId="1068934f-e3b4-4e88-ba23-4cb57230c594" providerId="ADAL" clId="{8CB2B8AF-A82A-44C4-8ACE-B3900E30AC94}" dt="2023-03-10T02:36:04.400" v="4807" actId="478"/>
          <ac:spMkLst>
            <pc:docMk/>
            <pc:sldMk cId="1113147199" sldId="267"/>
            <ac:spMk id="7" creationId="{5F596B71-6AB8-A654-BAA0-F20679B52505}"/>
          </ac:spMkLst>
        </pc:spChg>
        <pc:spChg chg="mod">
          <ac:chgData name="Nino Philip Ramones" userId="1068934f-e3b4-4e88-ba23-4cb57230c594" providerId="ADAL" clId="{8CB2B8AF-A82A-44C4-8ACE-B3900E30AC94}" dt="2023-03-10T02:21:38.669" v="4805" actId="404"/>
          <ac:spMkLst>
            <pc:docMk/>
            <pc:sldMk cId="1113147199" sldId="267"/>
            <ac:spMk id="8" creationId="{32B64BE8-E37B-9676-4EB5-17CAABB97627}"/>
          </ac:spMkLst>
        </pc:spChg>
        <pc:spChg chg="mod topLvl">
          <ac:chgData name="Nino Philip Ramones" userId="1068934f-e3b4-4e88-ba23-4cb57230c594" providerId="ADAL" clId="{8CB2B8AF-A82A-44C4-8ACE-B3900E30AC94}" dt="2023-03-10T02:43:17.230" v="4955" actId="1035"/>
          <ac:spMkLst>
            <pc:docMk/>
            <pc:sldMk cId="1113147199" sldId="267"/>
            <ac:spMk id="15" creationId="{193EE4D7-15E9-5C31-3D06-03F1EAB927A2}"/>
          </ac:spMkLst>
        </pc:spChg>
        <pc:spChg chg="del">
          <ac:chgData name="Nino Philip Ramones" userId="1068934f-e3b4-4e88-ba23-4cb57230c594" providerId="ADAL" clId="{8CB2B8AF-A82A-44C4-8ACE-B3900E30AC94}" dt="2023-03-10T02:36:04.400" v="4807" actId="478"/>
          <ac:spMkLst>
            <pc:docMk/>
            <pc:sldMk cId="1113147199" sldId="267"/>
            <ac:spMk id="16" creationId="{3B4DE2B3-B1CB-26C7-70E1-CD9746AC10F4}"/>
          </ac:spMkLst>
        </pc:spChg>
        <pc:spChg chg="add mod topLvl">
          <ac:chgData name="Nino Philip Ramones" userId="1068934f-e3b4-4e88-ba23-4cb57230c594" providerId="ADAL" clId="{8CB2B8AF-A82A-44C4-8ACE-B3900E30AC94}" dt="2023-03-10T02:43:22.240" v="4956" actId="1035"/>
          <ac:spMkLst>
            <pc:docMk/>
            <pc:sldMk cId="1113147199" sldId="267"/>
            <ac:spMk id="19" creationId="{FF6CADFA-08E7-B3FC-6D43-FB635789739B}"/>
          </ac:spMkLst>
        </pc:spChg>
        <pc:spChg chg="mod">
          <ac:chgData name="Nino Philip Ramones" userId="1068934f-e3b4-4e88-ba23-4cb57230c594" providerId="ADAL" clId="{8CB2B8AF-A82A-44C4-8ACE-B3900E30AC94}" dt="2023-03-10T02:55:21.534" v="5591"/>
          <ac:spMkLst>
            <pc:docMk/>
            <pc:sldMk cId="1113147199" sldId="267"/>
            <ac:spMk id="24" creationId="{77BDFC2B-2EAA-4801-2412-968E98965041}"/>
          </ac:spMkLst>
        </pc:spChg>
        <pc:spChg chg="mod">
          <ac:chgData name="Nino Philip Ramones" userId="1068934f-e3b4-4e88-ba23-4cb57230c594" providerId="ADAL" clId="{8CB2B8AF-A82A-44C4-8ACE-B3900E30AC94}" dt="2023-03-10T02:55:21.534" v="5591"/>
          <ac:spMkLst>
            <pc:docMk/>
            <pc:sldMk cId="1113147199" sldId="267"/>
            <ac:spMk id="25" creationId="{B908F47D-85C4-C6A5-8675-83CBE0EFFB58}"/>
          </ac:spMkLst>
        </pc:spChg>
        <pc:spChg chg="mod">
          <ac:chgData name="Nino Philip Ramones" userId="1068934f-e3b4-4e88-ba23-4cb57230c594" providerId="ADAL" clId="{8CB2B8AF-A82A-44C4-8ACE-B3900E30AC94}" dt="2023-03-10T02:55:21.534" v="5591"/>
          <ac:spMkLst>
            <pc:docMk/>
            <pc:sldMk cId="1113147199" sldId="267"/>
            <ac:spMk id="26" creationId="{C0E41513-DD8B-5AD5-A1B8-678B1BAE5032}"/>
          </ac:spMkLst>
        </pc:spChg>
        <pc:spChg chg="mod">
          <ac:chgData name="Nino Philip Ramones" userId="1068934f-e3b4-4e88-ba23-4cb57230c594" providerId="ADAL" clId="{8CB2B8AF-A82A-44C4-8ACE-B3900E30AC94}" dt="2023-03-10T02:55:21.534" v="5591"/>
          <ac:spMkLst>
            <pc:docMk/>
            <pc:sldMk cId="1113147199" sldId="267"/>
            <ac:spMk id="27" creationId="{CAA299BC-AD85-D94A-4FF5-9EBB51DE3A66}"/>
          </ac:spMkLst>
        </pc:spChg>
        <pc:grpChg chg="add del mod">
          <ac:chgData name="Nino Philip Ramones" userId="1068934f-e3b4-4e88-ba23-4cb57230c594" providerId="ADAL" clId="{8CB2B8AF-A82A-44C4-8ACE-B3900E30AC94}" dt="2023-03-10T02:42:42.807" v="4947" actId="165"/>
          <ac:grpSpMkLst>
            <pc:docMk/>
            <pc:sldMk cId="1113147199" sldId="267"/>
            <ac:grpSpMk id="20" creationId="{097304B2-34F6-9D1F-2845-0BE760465F97}"/>
          </ac:grpSpMkLst>
        </pc:grpChg>
        <pc:grpChg chg="add mod">
          <ac:chgData name="Nino Philip Ramones" userId="1068934f-e3b4-4e88-ba23-4cb57230c594" providerId="ADAL" clId="{8CB2B8AF-A82A-44C4-8ACE-B3900E30AC94}" dt="2023-03-10T02:43:56.022" v="4966" actId="1038"/>
          <ac:grpSpMkLst>
            <pc:docMk/>
            <pc:sldMk cId="1113147199" sldId="267"/>
            <ac:grpSpMk id="21" creationId="{E15BE0E9-F22A-D6C4-652D-7AB85B491061}"/>
          </ac:grpSpMkLst>
        </pc:grpChg>
        <pc:grpChg chg="add mod">
          <ac:chgData name="Nino Philip Ramones" userId="1068934f-e3b4-4e88-ba23-4cb57230c594" providerId="ADAL" clId="{8CB2B8AF-A82A-44C4-8ACE-B3900E30AC94}" dt="2023-03-10T02:43:56.022" v="4966" actId="1038"/>
          <ac:grpSpMkLst>
            <pc:docMk/>
            <pc:sldMk cId="1113147199" sldId="267"/>
            <ac:grpSpMk id="22" creationId="{F0AD61FE-6E60-B823-0D20-2DE0106476E6}"/>
          </ac:grpSpMkLst>
        </pc:grpChg>
        <pc:grpChg chg="add mod">
          <ac:chgData name="Nino Philip Ramones" userId="1068934f-e3b4-4e88-ba23-4cb57230c594" providerId="ADAL" clId="{8CB2B8AF-A82A-44C4-8ACE-B3900E30AC94}" dt="2023-03-10T02:55:25.959" v="5592" actId="1076"/>
          <ac:grpSpMkLst>
            <pc:docMk/>
            <pc:sldMk cId="1113147199" sldId="267"/>
            <ac:grpSpMk id="23" creationId="{9D97052E-735D-1A76-2A29-D61459156BF0}"/>
          </ac:grpSpMkLst>
        </pc:grpChg>
        <pc:picChg chg="add mod topLvl">
          <ac:chgData name="Nino Philip Ramones" userId="1068934f-e3b4-4e88-ba23-4cb57230c594" providerId="ADAL" clId="{8CB2B8AF-A82A-44C4-8ACE-B3900E30AC94}" dt="2023-03-10T02:42:47.222" v="4948" actId="164"/>
          <ac:picMkLst>
            <pc:docMk/>
            <pc:sldMk cId="1113147199" sldId="267"/>
            <ac:picMk id="10" creationId="{4B577A2D-218F-4BF4-3B2F-56FD9E8DA4CD}"/>
          </ac:picMkLst>
        </pc:picChg>
        <pc:picChg chg="del">
          <ac:chgData name="Nino Philip Ramones" userId="1068934f-e3b4-4e88-ba23-4cb57230c594" providerId="ADAL" clId="{8CB2B8AF-A82A-44C4-8ACE-B3900E30AC94}" dt="2023-03-10T02:36:04.400" v="4807" actId="478"/>
          <ac:picMkLst>
            <pc:docMk/>
            <pc:sldMk cId="1113147199" sldId="267"/>
            <ac:picMk id="11" creationId="{CA60E166-A45B-EB9F-73D5-7D432CD50096}"/>
          </ac:picMkLst>
        </pc:picChg>
        <pc:picChg chg="add mod topLvl">
          <ac:chgData name="Nino Philip Ramones" userId="1068934f-e3b4-4e88-ba23-4cb57230c594" providerId="ADAL" clId="{8CB2B8AF-A82A-44C4-8ACE-B3900E30AC94}" dt="2023-03-10T02:42:49.646" v="4949" actId="164"/>
          <ac:picMkLst>
            <pc:docMk/>
            <pc:sldMk cId="1113147199" sldId="267"/>
            <ac:picMk id="13" creationId="{EBEFE702-DAB6-2AC7-7B9B-D7DA015CC620}"/>
          </ac:picMkLst>
        </pc:picChg>
        <pc:picChg chg="del">
          <ac:chgData name="Nino Philip Ramones" userId="1068934f-e3b4-4e88-ba23-4cb57230c594" providerId="ADAL" clId="{8CB2B8AF-A82A-44C4-8ACE-B3900E30AC94}" dt="2023-03-10T02:36:04.400" v="4807" actId="478"/>
          <ac:picMkLst>
            <pc:docMk/>
            <pc:sldMk cId="1113147199" sldId="267"/>
            <ac:picMk id="14" creationId="{CEE63FC0-94BA-EC23-DE8E-A9405E9B6C77}"/>
          </ac:picMkLst>
        </pc:picChg>
        <pc:picChg chg="add mod modCrop">
          <ac:chgData name="Nino Philip Ramones" userId="1068934f-e3b4-4e88-ba23-4cb57230c594" providerId="ADAL" clId="{8CB2B8AF-A82A-44C4-8ACE-B3900E30AC94}" dt="2023-03-10T02:52:38.769" v="5562" actId="1035"/>
          <ac:picMkLst>
            <pc:docMk/>
            <pc:sldMk cId="1113147199" sldId="267"/>
            <ac:picMk id="18" creationId="{36149E84-6D76-3EC1-343D-8AE18F15A2CC}"/>
          </ac:picMkLst>
        </pc:picChg>
      </pc:sldChg>
      <pc:sldChg chg="addSp delSp modSp add mod">
        <pc:chgData name="Nino Philip Ramones" userId="1068934f-e3b4-4e88-ba23-4cb57230c594" providerId="ADAL" clId="{8CB2B8AF-A82A-44C4-8ACE-B3900E30AC94}" dt="2023-03-10T12:49:57.334" v="16223" actId="2711"/>
        <pc:sldMkLst>
          <pc:docMk/>
          <pc:sldMk cId="1375385394" sldId="268"/>
        </pc:sldMkLst>
        <pc:spChg chg="mod">
          <ac:chgData name="Nino Philip Ramones" userId="1068934f-e3b4-4e88-ba23-4cb57230c594" providerId="ADAL" clId="{8CB2B8AF-A82A-44C4-8ACE-B3900E30AC94}" dt="2023-03-10T12:49:57.334" v="16223" actId="2711"/>
          <ac:spMkLst>
            <pc:docMk/>
            <pc:sldMk cId="1375385394" sldId="268"/>
            <ac:spMk id="6" creationId="{1C139C71-43D8-DA15-F46A-8598CDF1F78A}"/>
          </ac:spMkLst>
        </pc:spChg>
        <pc:spChg chg="mod">
          <ac:chgData name="Nino Philip Ramones" userId="1068934f-e3b4-4e88-ba23-4cb57230c594" providerId="ADAL" clId="{8CB2B8AF-A82A-44C4-8ACE-B3900E30AC94}" dt="2023-03-10T02:55:50.808" v="5596" actId="20577"/>
          <ac:spMkLst>
            <pc:docMk/>
            <pc:sldMk cId="1375385394" sldId="268"/>
            <ac:spMk id="8" creationId="{32B64BE8-E37B-9676-4EB5-17CAABB97627}"/>
          </ac:spMkLst>
        </pc:spChg>
        <pc:spChg chg="mod">
          <ac:chgData name="Nino Philip Ramones" userId="1068934f-e3b4-4e88-ba23-4cb57230c594" providerId="ADAL" clId="{8CB2B8AF-A82A-44C4-8ACE-B3900E30AC94}" dt="2023-03-10T03:07:06.696" v="6069" actId="20577"/>
          <ac:spMkLst>
            <pc:docMk/>
            <pc:sldMk cId="1375385394" sldId="268"/>
            <ac:spMk id="19" creationId="{FF6CADFA-08E7-B3FC-6D43-FB635789739B}"/>
          </ac:spMkLst>
        </pc:spChg>
        <pc:picChg chg="add mod">
          <ac:chgData name="Nino Philip Ramones" userId="1068934f-e3b4-4e88-ba23-4cb57230c594" providerId="ADAL" clId="{8CB2B8AF-A82A-44C4-8ACE-B3900E30AC94}" dt="2023-03-10T02:56:18.543" v="5601" actId="14100"/>
          <ac:picMkLst>
            <pc:docMk/>
            <pc:sldMk cId="1375385394" sldId="268"/>
            <ac:picMk id="9" creationId="{3049370C-F477-6260-12A4-1A150E4C8474}"/>
          </ac:picMkLst>
        </pc:picChg>
        <pc:picChg chg="add mod ord modCrop">
          <ac:chgData name="Nino Philip Ramones" userId="1068934f-e3b4-4e88-ba23-4cb57230c594" providerId="ADAL" clId="{8CB2B8AF-A82A-44C4-8ACE-B3900E30AC94}" dt="2023-03-10T02:58:48.605" v="5629" actId="167"/>
          <ac:picMkLst>
            <pc:docMk/>
            <pc:sldMk cId="1375385394" sldId="268"/>
            <ac:picMk id="12" creationId="{1FC8ABBE-12B5-25A7-D69B-8941075EF6EC}"/>
          </ac:picMkLst>
        </pc:picChg>
        <pc:picChg chg="del mod">
          <ac:chgData name="Nino Philip Ramones" userId="1068934f-e3b4-4e88-ba23-4cb57230c594" providerId="ADAL" clId="{8CB2B8AF-A82A-44C4-8ACE-B3900E30AC94}" dt="2023-03-10T02:58:50.598" v="5630" actId="478"/>
          <ac:picMkLst>
            <pc:docMk/>
            <pc:sldMk cId="1375385394" sldId="268"/>
            <ac:picMk id="18" creationId="{36149E84-6D76-3EC1-343D-8AE18F15A2CC}"/>
          </ac:picMkLst>
        </pc:picChg>
      </pc:sldChg>
      <pc:sldChg chg="addSp delSp modSp add mod">
        <pc:chgData name="Nino Philip Ramones" userId="1068934f-e3b4-4e88-ba23-4cb57230c594" providerId="ADAL" clId="{8CB2B8AF-A82A-44C4-8ACE-B3900E30AC94}" dt="2023-03-10T11:21:31.468" v="14210" actId="1037"/>
        <pc:sldMkLst>
          <pc:docMk/>
          <pc:sldMk cId="1809057524" sldId="269"/>
        </pc:sldMkLst>
        <pc:spChg chg="mod">
          <ac:chgData name="Nino Philip Ramones" userId="1068934f-e3b4-4e88-ba23-4cb57230c594" providerId="ADAL" clId="{8CB2B8AF-A82A-44C4-8ACE-B3900E30AC94}" dt="2023-03-10T11:21:31.468" v="14210" actId="1037"/>
          <ac:spMkLst>
            <pc:docMk/>
            <pc:sldMk cId="1809057524" sldId="269"/>
            <ac:spMk id="6" creationId="{1C139C71-43D8-DA15-F46A-8598CDF1F78A}"/>
          </ac:spMkLst>
        </pc:spChg>
        <pc:spChg chg="mod">
          <ac:chgData name="Nino Philip Ramones" userId="1068934f-e3b4-4e88-ba23-4cb57230c594" providerId="ADAL" clId="{8CB2B8AF-A82A-44C4-8ACE-B3900E30AC94}" dt="2023-03-10T04:07:17.331" v="6829" actId="403"/>
          <ac:spMkLst>
            <pc:docMk/>
            <pc:sldMk cId="1809057524" sldId="269"/>
            <ac:spMk id="8" creationId="{32B64BE8-E37B-9676-4EB5-17CAABB97627}"/>
          </ac:spMkLst>
        </pc:spChg>
        <pc:spChg chg="mod">
          <ac:chgData name="Nino Philip Ramones" userId="1068934f-e3b4-4e88-ba23-4cb57230c594" providerId="ADAL" clId="{8CB2B8AF-A82A-44C4-8ACE-B3900E30AC94}" dt="2023-03-10T04:07:29.256" v="6847" actId="20577"/>
          <ac:spMkLst>
            <pc:docMk/>
            <pc:sldMk cId="1809057524" sldId="269"/>
            <ac:spMk id="19" creationId="{FF6CADFA-08E7-B3FC-6D43-FB635789739B}"/>
          </ac:spMkLst>
        </pc:spChg>
        <pc:picChg chg="del">
          <ac:chgData name="Nino Philip Ramones" userId="1068934f-e3b4-4e88-ba23-4cb57230c594" providerId="ADAL" clId="{8CB2B8AF-A82A-44C4-8ACE-B3900E30AC94}" dt="2023-03-10T04:07:33.131" v="6848" actId="478"/>
          <ac:picMkLst>
            <pc:docMk/>
            <pc:sldMk cId="1809057524" sldId="269"/>
            <ac:picMk id="9" creationId="{3049370C-F477-6260-12A4-1A150E4C8474}"/>
          </ac:picMkLst>
        </pc:picChg>
        <pc:picChg chg="add mod">
          <ac:chgData name="Nino Philip Ramones" userId="1068934f-e3b4-4e88-ba23-4cb57230c594" providerId="ADAL" clId="{8CB2B8AF-A82A-44C4-8ACE-B3900E30AC94}" dt="2023-03-10T04:11:04.989" v="6853" actId="14100"/>
          <ac:picMkLst>
            <pc:docMk/>
            <pc:sldMk cId="1809057524" sldId="269"/>
            <ac:picMk id="11" creationId="{9295946A-3362-7A09-DE61-CDE20D7A9E5D}"/>
          </ac:picMkLst>
        </pc:picChg>
        <pc:picChg chg="del mod">
          <ac:chgData name="Nino Philip Ramones" userId="1068934f-e3b4-4e88-ba23-4cb57230c594" providerId="ADAL" clId="{8CB2B8AF-A82A-44C4-8ACE-B3900E30AC94}" dt="2023-03-10T04:13:27.251" v="6868" actId="478"/>
          <ac:picMkLst>
            <pc:docMk/>
            <pc:sldMk cId="1809057524" sldId="269"/>
            <ac:picMk id="12" creationId="{1FC8ABBE-12B5-25A7-D69B-8941075EF6EC}"/>
          </ac:picMkLst>
        </pc:picChg>
        <pc:picChg chg="add mod ord modCrop">
          <ac:chgData name="Nino Philip Ramones" userId="1068934f-e3b4-4e88-ba23-4cb57230c594" providerId="ADAL" clId="{8CB2B8AF-A82A-44C4-8ACE-B3900E30AC94}" dt="2023-03-10T04:14:03.670" v="6872" actId="1076"/>
          <ac:picMkLst>
            <pc:docMk/>
            <pc:sldMk cId="1809057524" sldId="269"/>
            <ac:picMk id="16" creationId="{A2ECDC9F-F444-142E-C6BC-4818F9AB578A}"/>
          </ac:picMkLst>
        </pc:picChg>
      </pc:sldChg>
      <pc:sldChg chg="addSp delSp modSp add mod">
        <pc:chgData name="Nino Philip Ramones" userId="1068934f-e3b4-4e88-ba23-4cb57230c594" providerId="ADAL" clId="{8CB2B8AF-A82A-44C4-8ACE-B3900E30AC94}" dt="2023-03-10T14:16:05.477" v="20141" actId="20577"/>
        <pc:sldMkLst>
          <pc:docMk/>
          <pc:sldMk cId="1388577944" sldId="270"/>
        </pc:sldMkLst>
        <pc:spChg chg="mod">
          <ac:chgData name="Nino Philip Ramones" userId="1068934f-e3b4-4e88-ba23-4cb57230c594" providerId="ADAL" clId="{8CB2B8AF-A82A-44C4-8ACE-B3900E30AC94}" dt="2023-03-10T12:50:56.043" v="16224" actId="2711"/>
          <ac:spMkLst>
            <pc:docMk/>
            <pc:sldMk cId="1388577944" sldId="270"/>
            <ac:spMk id="6" creationId="{1C139C71-43D8-DA15-F46A-8598CDF1F78A}"/>
          </ac:spMkLst>
        </pc:spChg>
        <pc:spChg chg="mod">
          <ac:chgData name="Nino Philip Ramones" userId="1068934f-e3b4-4e88-ba23-4cb57230c594" providerId="ADAL" clId="{8CB2B8AF-A82A-44C4-8ACE-B3900E30AC94}" dt="2023-03-10T14:16:05.477" v="20141" actId="20577"/>
          <ac:spMkLst>
            <pc:docMk/>
            <pc:sldMk cId="1388577944" sldId="270"/>
            <ac:spMk id="8" creationId="{32B64BE8-E37B-9676-4EB5-17CAABB97627}"/>
          </ac:spMkLst>
        </pc:spChg>
        <pc:spChg chg="add mod">
          <ac:chgData name="Nino Philip Ramones" userId="1068934f-e3b4-4e88-ba23-4cb57230c594" providerId="ADAL" clId="{8CB2B8AF-A82A-44C4-8ACE-B3900E30AC94}" dt="2023-03-10T12:48:14.466" v="16219" actId="1035"/>
          <ac:spMkLst>
            <pc:docMk/>
            <pc:sldMk cId="1388577944" sldId="270"/>
            <ac:spMk id="29" creationId="{C2B555F2-E7E4-8B16-8DC3-E3C105921402}"/>
          </ac:spMkLst>
        </pc:spChg>
        <pc:picChg chg="add mod">
          <ac:chgData name="Nino Philip Ramones" userId="1068934f-e3b4-4e88-ba23-4cb57230c594" providerId="ADAL" clId="{8CB2B8AF-A82A-44C4-8ACE-B3900E30AC94}" dt="2023-03-10T06:17:57.744" v="7366" actId="14100"/>
          <ac:picMkLst>
            <pc:docMk/>
            <pc:sldMk cId="1388577944" sldId="270"/>
            <ac:picMk id="9" creationId="{4660BBED-B9DE-5D7E-33A5-A5C41CCDBE55}"/>
          </ac:picMkLst>
        </pc:picChg>
        <pc:picChg chg="add mod">
          <ac:chgData name="Nino Philip Ramones" userId="1068934f-e3b4-4e88-ba23-4cb57230c594" providerId="ADAL" clId="{8CB2B8AF-A82A-44C4-8ACE-B3900E30AC94}" dt="2023-03-10T06:18:15.142" v="7372" actId="14100"/>
          <ac:picMkLst>
            <pc:docMk/>
            <pc:sldMk cId="1388577944" sldId="270"/>
            <ac:picMk id="14" creationId="{B1D49FDA-CF7E-2177-5DE2-C0E72422D633}"/>
          </ac:picMkLst>
        </pc:picChg>
        <pc:picChg chg="del mod">
          <ac:chgData name="Nino Philip Ramones" userId="1068934f-e3b4-4e88-ba23-4cb57230c594" providerId="ADAL" clId="{8CB2B8AF-A82A-44C4-8ACE-B3900E30AC94}" dt="2023-03-10T06:19:49.394" v="7388" actId="478"/>
          <ac:picMkLst>
            <pc:docMk/>
            <pc:sldMk cId="1388577944" sldId="270"/>
            <ac:picMk id="16" creationId="{A2ECDC9F-F444-142E-C6BC-4818F9AB578A}"/>
          </ac:picMkLst>
        </pc:picChg>
        <pc:picChg chg="add del mod">
          <ac:chgData name="Nino Philip Ramones" userId="1068934f-e3b4-4e88-ba23-4cb57230c594" providerId="ADAL" clId="{8CB2B8AF-A82A-44C4-8ACE-B3900E30AC94}" dt="2023-03-10T06:18:40.839" v="7378" actId="478"/>
          <ac:picMkLst>
            <pc:docMk/>
            <pc:sldMk cId="1388577944" sldId="270"/>
            <ac:picMk id="18" creationId="{96AF01A1-87B3-50ED-58DA-F70455BD1F74}"/>
          </ac:picMkLst>
        </pc:picChg>
        <pc:picChg chg="add mod ord modCrop">
          <ac:chgData name="Nino Philip Ramones" userId="1068934f-e3b4-4e88-ba23-4cb57230c594" providerId="ADAL" clId="{8CB2B8AF-A82A-44C4-8ACE-B3900E30AC94}" dt="2023-03-10T06:20:18.798" v="7392" actId="14100"/>
          <ac:picMkLst>
            <pc:docMk/>
            <pc:sldMk cId="1388577944" sldId="270"/>
            <ac:picMk id="28" creationId="{F59528D0-DF14-F016-4461-003550C5FC81}"/>
          </ac:picMkLst>
        </pc:picChg>
      </pc:sldChg>
      <pc:sldChg chg="addSp delSp modSp add mod">
        <pc:chgData name="Nino Philip Ramones" userId="1068934f-e3b4-4e88-ba23-4cb57230c594" providerId="ADAL" clId="{8CB2B8AF-A82A-44C4-8ACE-B3900E30AC94}" dt="2023-03-10T12:47:47.351" v="16215" actId="20577"/>
        <pc:sldMkLst>
          <pc:docMk/>
          <pc:sldMk cId="2884965363" sldId="271"/>
        </pc:sldMkLst>
        <pc:spChg chg="add del mod">
          <ac:chgData name="Nino Philip Ramones" userId="1068934f-e3b4-4e88-ba23-4cb57230c594" providerId="ADAL" clId="{8CB2B8AF-A82A-44C4-8ACE-B3900E30AC94}" dt="2023-03-10T09:02:19.472" v="9277" actId="1036"/>
          <ac:spMkLst>
            <pc:docMk/>
            <pc:sldMk cId="2884965363" sldId="271"/>
            <ac:spMk id="6" creationId="{1C139C71-43D8-DA15-F46A-8598CDF1F78A}"/>
          </ac:spMkLst>
        </pc:spChg>
        <pc:spChg chg="mod">
          <ac:chgData name="Nino Philip Ramones" userId="1068934f-e3b4-4e88-ba23-4cb57230c594" providerId="ADAL" clId="{8CB2B8AF-A82A-44C4-8ACE-B3900E30AC94}" dt="2023-03-10T08:04:02.322" v="8194" actId="1035"/>
          <ac:spMkLst>
            <pc:docMk/>
            <pc:sldMk cId="2884965363" sldId="271"/>
            <ac:spMk id="8" creationId="{32B64BE8-E37B-9676-4EB5-17CAABB97627}"/>
          </ac:spMkLst>
        </pc:spChg>
        <pc:spChg chg="del mod topLvl">
          <ac:chgData name="Nino Philip Ramones" userId="1068934f-e3b4-4e88-ba23-4cb57230c594" providerId="ADAL" clId="{8CB2B8AF-A82A-44C4-8ACE-B3900E30AC94}" dt="2023-03-10T08:05:02.995" v="8210" actId="478"/>
          <ac:spMkLst>
            <pc:docMk/>
            <pc:sldMk cId="2884965363" sldId="271"/>
            <ac:spMk id="15" creationId="{193EE4D7-15E9-5C31-3D06-03F1EAB927A2}"/>
          </ac:spMkLst>
        </pc:spChg>
        <pc:spChg chg="del">
          <ac:chgData name="Nino Philip Ramones" userId="1068934f-e3b4-4e88-ba23-4cb57230c594" providerId="ADAL" clId="{8CB2B8AF-A82A-44C4-8ACE-B3900E30AC94}" dt="2023-03-10T07:46:07.220" v="8063" actId="478"/>
          <ac:spMkLst>
            <pc:docMk/>
            <pc:sldMk cId="2884965363" sldId="271"/>
            <ac:spMk id="29" creationId="{C2B555F2-E7E4-8B16-8DC3-E3C105921402}"/>
          </ac:spMkLst>
        </pc:spChg>
        <pc:spChg chg="add mod">
          <ac:chgData name="Nino Philip Ramones" userId="1068934f-e3b4-4e88-ba23-4cb57230c594" providerId="ADAL" clId="{8CB2B8AF-A82A-44C4-8ACE-B3900E30AC94}" dt="2023-03-10T12:47:47.351" v="16215" actId="20577"/>
          <ac:spMkLst>
            <pc:docMk/>
            <pc:sldMk cId="2884965363" sldId="271"/>
            <ac:spMk id="32" creationId="{BE0F2D78-7E52-801A-9364-1A86C289BFBB}"/>
          </ac:spMkLst>
        </pc:spChg>
        <pc:spChg chg="mod">
          <ac:chgData name="Nino Philip Ramones" userId="1068934f-e3b4-4e88-ba23-4cb57230c594" providerId="ADAL" clId="{8CB2B8AF-A82A-44C4-8ACE-B3900E30AC94}" dt="2023-03-10T08:46:27.661" v="9243" actId="165"/>
          <ac:spMkLst>
            <pc:docMk/>
            <pc:sldMk cId="2884965363" sldId="271"/>
            <ac:spMk id="35" creationId="{FFD26A4A-5D51-BE30-4D45-325CD1C7C2A9}"/>
          </ac:spMkLst>
        </pc:spChg>
        <pc:spChg chg="mod">
          <ac:chgData name="Nino Philip Ramones" userId="1068934f-e3b4-4e88-ba23-4cb57230c594" providerId="ADAL" clId="{8CB2B8AF-A82A-44C4-8ACE-B3900E30AC94}" dt="2023-03-10T08:46:27.661" v="9243" actId="165"/>
          <ac:spMkLst>
            <pc:docMk/>
            <pc:sldMk cId="2884965363" sldId="271"/>
            <ac:spMk id="36" creationId="{48DAD4E3-EF56-1372-A1E1-6DDE8B9C7ED1}"/>
          </ac:spMkLst>
        </pc:spChg>
        <pc:spChg chg="mod">
          <ac:chgData name="Nino Philip Ramones" userId="1068934f-e3b4-4e88-ba23-4cb57230c594" providerId="ADAL" clId="{8CB2B8AF-A82A-44C4-8ACE-B3900E30AC94}" dt="2023-03-10T08:46:27.661" v="9243" actId="165"/>
          <ac:spMkLst>
            <pc:docMk/>
            <pc:sldMk cId="2884965363" sldId="271"/>
            <ac:spMk id="37" creationId="{DEE0BB62-0226-8F2C-B307-B4DDE94410CA}"/>
          </ac:spMkLst>
        </pc:spChg>
        <pc:spChg chg="mod">
          <ac:chgData name="Nino Philip Ramones" userId="1068934f-e3b4-4e88-ba23-4cb57230c594" providerId="ADAL" clId="{8CB2B8AF-A82A-44C4-8ACE-B3900E30AC94}" dt="2023-03-10T08:46:27.661" v="9243" actId="165"/>
          <ac:spMkLst>
            <pc:docMk/>
            <pc:sldMk cId="2884965363" sldId="271"/>
            <ac:spMk id="38" creationId="{F9332C2E-3205-813F-34A8-04FE254B0C02}"/>
          </ac:spMkLst>
        </pc:spChg>
        <pc:spChg chg="mod">
          <ac:chgData name="Nino Philip Ramones" userId="1068934f-e3b4-4e88-ba23-4cb57230c594" providerId="ADAL" clId="{8CB2B8AF-A82A-44C4-8ACE-B3900E30AC94}" dt="2023-03-10T08:46:27.661" v="9243" actId="165"/>
          <ac:spMkLst>
            <pc:docMk/>
            <pc:sldMk cId="2884965363" sldId="271"/>
            <ac:spMk id="40" creationId="{B013E55E-2C7A-B4D2-368A-EB6A37018468}"/>
          </ac:spMkLst>
        </pc:spChg>
        <pc:spChg chg="mod">
          <ac:chgData name="Nino Philip Ramones" userId="1068934f-e3b4-4e88-ba23-4cb57230c594" providerId="ADAL" clId="{8CB2B8AF-A82A-44C4-8ACE-B3900E30AC94}" dt="2023-03-10T08:46:27.661" v="9243" actId="165"/>
          <ac:spMkLst>
            <pc:docMk/>
            <pc:sldMk cId="2884965363" sldId="271"/>
            <ac:spMk id="41" creationId="{27BD39DE-06CE-4953-B6CA-005365F8D1EA}"/>
          </ac:spMkLst>
        </pc:spChg>
        <pc:spChg chg="mod">
          <ac:chgData name="Nino Philip Ramones" userId="1068934f-e3b4-4e88-ba23-4cb57230c594" providerId="ADAL" clId="{8CB2B8AF-A82A-44C4-8ACE-B3900E30AC94}" dt="2023-03-10T08:46:27.661" v="9243" actId="165"/>
          <ac:spMkLst>
            <pc:docMk/>
            <pc:sldMk cId="2884965363" sldId="271"/>
            <ac:spMk id="42" creationId="{8D653699-3854-CB91-88F0-BB97091EA050}"/>
          </ac:spMkLst>
        </pc:spChg>
        <pc:spChg chg="del mod">
          <ac:chgData name="Nino Philip Ramones" userId="1068934f-e3b4-4e88-ba23-4cb57230c594" providerId="ADAL" clId="{8CB2B8AF-A82A-44C4-8ACE-B3900E30AC94}" dt="2023-03-10T08:49:32.668" v="9253" actId="478"/>
          <ac:spMkLst>
            <pc:docMk/>
            <pc:sldMk cId="2884965363" sldId="271"/>
            <ac:spMk id="43" creationId="{043522E8-ABA5-F93E-4370-2262FEBE6C6F}"/>
          </ac:spMkLst>
        </pc:spChg>
        <pc:grpChg chg="del">
          <ac:chgData name="Nino Philip Ramones" userId="1068934f-e3b4-4e88-ba23-4cb57230c594" providerId="ADAL" clId="{8CB2B8AF-A82A-44C4-8ACE-B3900E30AC94}" dt="2023-03-10T07:55:21.076" v="8072" actId="478"/>
          <ac:grpSpMkLst>
            <pc:docMk/>
            <pc:sldMk cId="2884965363" sldId="271"/>
            <ac:grpSpMk id="21" creationId="{E15BE0E9-F22A-D6C4-652D-7AB85B491061}"/>
          </ac:grpSpMkLst>
        </pc:grpChg>
        <pc:grpChg chg="add del">
          <ac:chgData name="Nino Philip Ramones" userId="1068934f-e3b4-4e88-ba23-4cb57230c594" providerId="ADAL" clId="{8CB2B8AF-A82A-44C4-8ACE-B3900E30AC94}" dt="2023-03-10T07:55:16.172" v="8070" actId="478"/>
          <ac:grpSpMkLst>
            <pc:docMk/>
            <pc:sldMk cId="2884965363" sldId="271"/>
            <ac:grpSpMk id="22" creationId="{F0AD61FE-6E60-B823-0D20-2DE0106476E6}"/>
          </ac:grpSpMkLst>
        </pc:grpChg>
        <pc:grpChg chg="del">
          <ac:chgData name="Nino Philip Ramones" userId="1068934f-e3b4-4e88-ba23-4cb57230c594" providerId="ADAL" clId="{8CB2B8AF-A82A-44C4-8ACE-B3900E30AC94}" dt="2023-03-10T07:46:07.220" v="8063" actId="478"/>
          <ac:grpSpMkLst>
            <pc:docMk/>
            <pc:sldMk cId="2884965363" sldId="271"/>
            <ac:grpSpMk id="23" creationId="{9D97052E-735D-1A76-2A29-D61459156BF0}"/>
          </ac:grpSpMkLst>
        </pc:grpChg>
        <pc:grpChg chg="add mod">
          <ac:chgData name="Nino Philip Ramones" userId="1068934f-e3b4-4e88-ba23-4cb57230c594" providerId="ADAL" clId="{8CB2B8AF-A82A-44C4-8ACE-B3900E30AC94}" dt="2023-03-10T08:05:17.487" v="8216" actId="1036"/>
          <ac:grpSpMkLst>
            <pc:docMk/>
            <pc:sldMk cId="2884965363" sldId="271"/>
            <ac:grpSpMk id="33" creationId="{12D3F5DD-FD89-48D4-F767-A2FB37225D57}"/>
          </ac:grpSpMkLst>
        </pc:grpChg>
        <pc:grpChg chg="add del mod topLvl">
          <ac:chgData name="Nino Philip Ramones" userId="1068934f-e3b4-4e88-ba23-4cb57230c594" providerId="ADAL" clId="{8CB2B8AF-A82A-44C4-8ACE-B3900E30AC94}" dt="2023-03-10T08:49:29.111" v="9252" actId="478"/>
          <ac:grpSpMkLst>
            <pc:docMk/>
            <pc:sldMk cId="2884965363" sldId="271"/>
            <ac:grpSpMk id="34" creationId="{F22C700E-FE98-EA7A-D86B-C32684E74EA5}"/>
          </ac:grpSpMkLst>
        </pc:grpChg>
        <pc:grpChg chg="add mod topLvl">
          <ac:chgData name="Nino Philip Ramones" userId="1068934f-e3b4-4e88-ba23-4cb57230c594" providerId="ADAL" clId="{8CB2B8AF-A82A-44C4-8ACE-B3900E30AC94}" dt="2023-03-10T08:49:54.971" v="9259" actId="196"/>
          <ac:grpSpMkLst>
            <pc:docMk/>
            <pc:sldMk cId="2884965363" sldId="271"/>
            <ac:grpSpMk id="39" creationId="{AC66AFB0-C03E-2EBF-6C09-A052D5391A46}"/>
          </ac:grpSpMkLst>
        </pc:grpChg>
        <pc:grpChg chg="add del mod">
          <ac:chgData name="Nino Philip Ramones" userId="1068934f-e3b4-4e88-ba23-4cb57230c594" providerId="ADAL" clId="{8CB2B8AF-A82A-44C4-8ACE-B3900E30AC94}" dt="2023-03-10T08:46:27.661" v="9243" actId="165"/>
          <ac:grpSpMkLst>
            <pc:docMk/>
            <pc:sldMk cId="2884965363" sldId="271"/>
            <ac:grpSpMk id="44" creationId="{ED717A18-ACA3-EEA1-7713-393ED8823D02}"/>
          </ac:grpSpMkLst>
        </pc:grpChg>
        <pc:picChg chg="del">
          <ac:chgData name="Nino Philip Ramones" userId="1068934f-e3b4-4e88-ba23-4cb57230c594" providerId="ADAL" clId="{8CB2B8AF-A82A-44C4-8ACE-B3900E30AC94}" dt="2023-03-10T07:54:53.087" v="8068" actId="478"/>
          <ac:picMkLst>
            <pc:docMk/>
            <pc:sldMk cId="2884965363" sldId="271"/>
            <ac:picMk id="9" creationId="{4660BBED-B9DE-5D7E-33A5-A5C41CCDBE55}"/>
          </ac:picMkLst>
        </pc:picChg>
        <pc:picChg chg="del topLvl">
          <ac:chgData name="Nino Philip Ramones" userId="1068934f-e3b4-4e88-ba23-4cb57230c594" providerId="ADAL" clId="{8CB2B8AF-A82A-44C4-8ACE-B3900E30AC94}" dt="2023-03-10T07:55:21.076" v="8072" actId="478"/>
          <ac:picMkLst>
            <pc:docMk/>
            <pc:sldMk cId="2884965363" sldId="271"/>
            <ac:picMk id="10" creationId="{4B577A2D-218F-4BF4-3B2F-56FD9E8DA4CD}"/>
          </ac:picMkLst>
        </pc:picChg>
        <pc:picChg chg="add del">
          <ac:chgData name="Nino Philip Ramones" userId="1068934f-e3b4-4e88-ba23-4cb57230c594" providerId="ADAL" clId="{8CB2B8AF-A82A-44C4-8ACE-B3900E30AC94}" dt="2023-03-10T07:55:16.172" v="8070" actId="478"/>
          <ac:picMkLst>
            <pc:docMk/>
            <pc:sldMk cId="2884965363" sldId="271"/>
            <ac:picMk id="11" creationId="{9295946A-3362-7A09-DE61-CDE20D7A9E5D}"/>
          </ac:picMkLst>
        </pc:picChg>
        <pc:picChg chg="add del mod">
          <ac:chgData name="Nino Philip Ramones" userId="1068934f-e3b4-4e88-ba23-4cb57230c594" providerId="ADAL" clId="{8CB2B8AF-A82A-44C4-8ACE-B3900E30AC94}" dt="2023-03-10T07:58:03.740" v="8115" actId="478"/>
          <ac:picMkLst>
            <pc:docMk/>
            <pc:sldMk cId="2884965363" sldId="271"/>
            <ac:picMk id="12" creationId="{05E3321C-1DAA-DE97-0B79-0EC84B6D65F2}"/>
          </ac:picMkLst>
        </pc:picChg>
        <pc:picChg chg="add del">
          <ac:chgData name="Nino Philip Ramones" userId="1068934f-e3b4-4e88-ba23-4cb57230c594" providerId="ADAL" clId="{8CB2B8AF-A82A-44C4-8ACE-B3900E30AC94}" dt="2023-03-10T07:54:54.618" v="8069" actId="478"/>
          <ac:picMkLst>
            <pc:docMk/>
            <pc:sldMk cId="2884965363" sldId="271"/>
            <ac:picMk id="14" creationId="{B1D49FDA-CF7E-2177-5DE2-C0E72422D633}"/>
          </ac:picMkLst>
        </pc:picChg>
        <pc:picChg chg="add mod modCrop">
          <ac:chgData name="Nino Philip Ramones" userId="1068934f-e3b4-4e88-ba23-4cb57230c594" providerId="ADAL" clId="{8CB2B8AF-A82A-44C4-8ACE-B3900E30AC94}" dt="2023-03-10T08:04:02.322" v="8194" actId="1035"/>
          <ac:picMkLst>
            <pc:docMk/>
            <pc:sldMk cId="2884965363" sldId="271"/>
            <ac:picMk id="17" creationId="{8C386B1F-FA73-362E-7B94-37CDA4854262}"/>
          </ac:picMkLst>
        </pc:picChg>
        <pc:picChg chg="add del mod">
          <ac:chgData name="Nino Philip Ramones" userId="1068934f-e3b4-4e88-ba23-4cb57230c594" providerId="ADAL" clId="{8CB2B8AF-A82A-44C4-8ACE-B3900E30AC94}" dt="2023-03-10T08:04:11.921" v="8195" actId="21"/>
          <ac:picMkLst>
            <pc:docMk/>
            <pc:sldMk cId="2884965363" sldId="271"/>
            <ac:picMk id="20" creationId="{E0A314DC-4324-FD68-AD04-0E15FBCDBC3D}"/>
          </ac:picMkLst>
        </pc:picChg>
        <pc:picChg chg="add del">
          <ac:chgData name="Nino Philip Ramones" userId="1068934f-e3b4-4e88-ba23-4cb57230c594" providerId="ADAL" clId="{8CB2B8AF-A82A-44C4-8ACE-B3900E30AC94}" dt="2023-03-10T07:55:17.982" v="8071" actId="478"/>
          <ac:picMkLst>
            <pc:docMk/>
            <pc:sldMk cId="2884965363" sldId="271"/>
            <ac:picMk id="28" creationId="{F59528D0-DF14-F016-4461-003550C5FC81}"/>
          </ac:picMkLst>
        </pc:picChg>
        <pc:picChg chg="add mod ord">
          <ac:chgData name="Nino Philip Ramones" userId="1068934f-e3b4-4e88-ba23-4cb57230c594" providerId="ADAL" clId="{8CB2B8AF-A82A-44C4-8ACE-B3900E30AC94}" dt="2023-03-10T08:05:07.079" v="8211" actId="164"/>
          <ac:picMkLst>
            <pc:docMk/>
            <pc:sldMk cId="2884965363" sldId="271"/>
            <ac:picMk id="31" creationId="{7B4E433E-6B7F-E8E9-F0D7-5F0B7CD27CAE}"/>
          </ac:picMkLst>
        </pc:picChg>
      </pc:sldChg>
      <pc:sldChg chg="addSp delSp modSp add mod">
        <pc:chgData name="Nino Philip Ramones" userId="1068934f-e3b4-4e88-ba23-4cb57230c594" providerId="ADAL" clId="{8CB2B8AF-A82A-44C4-8ACE-B3900E30AC94}" dt="2023-03-10T10:09:57.146" v="12260" actId="20577"/>
        <pc:sldMkLst>
          <pc:docMk/>
          <pc:sldMk cId="3899211816" sldId="272"/>
        </pc:sldMkLst>
        <pc:spChg chg="mod">
          <ac:chgData name="Nino Philip Ramones" userId="1068934f-e3b4-4e88-ba23-4cb57230c594" providerId="ADAL" clId="{8CB2B8AF-A82A-44C4-8ACE-B3900E30AC94}" dt="2023-03-10T10:09:57.146" v="12260" actId="20577"/>
          <ac:spMkLst>
            <pc:docMk/>
            <pc:sldMk cId="3899211816" sldId="272"/>
            <ac:spMk id="6" creationId="{1C139C71-43D8-DA15-F46A-8598CDF1F78A}"/>
          </ac:spMkLst>
        </pc:spChg>
        <pc:spChg chg="mod">
          <ac:chgData name="Nino Philip Ramones" userId="1068934f-e3b4-4e88-ba23-4cb57230c594" providerId="ADAL" clId="{8CB2B8AF-A82A-44C4-8ACE-B3900E30AC94}" dt="2023-03-10T09:35:03.417" v="10750" actId="165"/>
          <ac:spMkLst>
            <pc:docMk/>
            <pc:sldMk cId="3899211816" sldId="272"/>
            <ac:spMk id="12" creationId="{AD7D5167-17EB-F762-000C-3D04B918107A}"/>
          </ac:spMkLst>
        </pc:spChg>
        <pc:spChg chg="add mod">
          <ac:chgData name="Nino Philip Ramones" userId="1068934f-e3b4-4e88-ba23-4cb57230c594" providerId="ADAL" clId="{8CB2B8AF-A82A-44C4-8ACE-B3900E30AC94}" dt="2023-03-10T09:35:03.417" v="10750" actId="165"/>
          <ac:spMkLst>
            <pc:docMk/>
            <pc:sldMk cId="3899211816" sldId="272"/>
            <ac:spMk id="13" creationId="{E7B50B3A-133F-FA4D-C075-BA62ED3FA83D}"/>
          </ac:spMkLst>
        </pc:spChg>
        <pc:spChg chg="del mod">
          <ac:chgData name="Nino Philip Ramones" userId="1068934f-e3b4-4e88-ba23-4cb57230c594" providerId="ADAL" clId="{8CB2B8AF-A82A-44C4-8ACE-B3900E30AC94}" dt="2023-03-10T09:17:24.070" v="10082" actId="478"/>
          <ac:spMkLst>
            <pc:docMk/>
            <pc:sldMk cId="3899211816" sldId="272"/>
            <ac:spMk id="15" creationId="{193EE4D7-15E9-5C31-3D06-03F1EAB927A2}"/>
          </ac:spMkLst>
        </pc:spChg>
        <pc:grpChg chg="add mod topLvl">
          <ac:chgData name="Nino Philip Ramones" userId="1068934f-e3b4-4e88-ba23-4cb57230c594" providerId="ADAL" clId="{8CB2B8AF-A82A-44C4-8ACE-B3900E30AC94}" dt="2023-03-10T09:35:03.417" v="10750" actId="165"/>
          <ac:grpSpMkLst>
            <pc:docMk/>
            <pc:sldMk cId="3899211816" sldId="272"/>
            <ac:grpSpMk id="10" creationId="{EF7D32B1-2BE2-62C9-1639-CBA2317C664E}"/>
          </ac:grpSpMkLst>
        </pc:grpChg>
        <pc:grpChg chg="add mod topLvl">
          <ac:chgData name="Nino Philip Ramones" userId="1068934f-e3b4-4e88-ba23-4cb57230c594" providerId="ADAL" clId="{8CB2B8AF-A82A-44C4-8ACE-B3900E30AC94}" dt="2023-03-10T09:35:03.417" v="10750" actId="165"/>
          <ac:grpSpMkLst>
            <pc:docMk/>
            <pc:sldMk cId="3899211816" sldId="272"/>
            <ac:grpSpMk id="14" creationId="{0CDE1357-B503-27A5-2291-8FB4E183DE66}"/>
          </ac:grpSpMkLst>
        </pc:grpChg>
        <pc:grpChg chg="add del mod">
          <ac:chgData name="Nino Philip Ramones" userId="1068934f-e3b4-4e88-ba23-4cb57230c594" providerId="ADAL" clId="{8CB2B8AF-A82A-44C4-8ACE-B3900E30AC94}" dt="2023-03-10T09:34:06.545" v="10742" actId="165"/>
          <ac:grpSpMkLst>
            <pc:docMk/>
            <pc:sldMk cId="3899211816" sldId="272"/>
            <ac:grpSpMk id="18" creationId="{6D7CEE0E-C096-1D01-BB07-95D42B8A4CB3}"/>
          </ac:grpSpMkLst>
        </pc:grpChg>
        <pc:grpChg chg="add del mod">
          <ac:chgData name="Nino Philip Ramones" userId="1068934f-e3b4-4e88-ba23-4cb57230c594" providerId="ADAL" clId="{8CB2B8AF-A82A-44C4-8ACE-B3900E30AC94}" dt="2023-03-10T09:35:03.417" v="10750" actId="165"/>
          <ac:grpSpMkLst>
            <pc:docMk/>
            <pc:sldMk cId="3899211816" sldId="272"/>
            <ac:grpSpMk id="19" creationId="{F13809C9-F63B-4B80-AC37-0FF13BC4735B}"/>
          </ac:grpSpMkLst>
        </pc:grpChg>
        <pc:picChg chg="add mod ord">
          <ac:chgData name="Nino Philip Ramones" userId="1068934f-e3b4-4e88-ba23-4cb57230c594" providerId="ADAL" clId="{8CB2B8AF-A82A-44C4-8ACE-B3900E30AC94}" dt="2023-03-10T09:35:03.417" v="10750" actId="165"/>
          <ac:picMkLst>
            <pc:docMk/>
            <pc:sldMk cId="3899211816" sldId="272"/>
            <ac:picMk id="9" creationId="{F01F766F-EF1F-068B-8B3D-A6405D4F5958}"/>
          </ac:picMkLst>
        </pc:picChg>
        <pc:picChg chg="mod">
          <ac:chgData name="Nino Philip Ramones" userId="1068934f-e3b4-4e88-ba23-4cb57230c594" providerId="ADAL" clId="{8CB2B8AF-A82A-44C4-8ACE-B3900E30AC94}" dt="2023-03-10T09:35:03.417" v="10750" actId="165"/>
          <ac:picMkLst>
            <pc:docMk/>
            <pc:sldMk cId="3899211816" sldId="272"/>
            <ac:picMk id="11" creationId="{C3F760BF-A504-3095-E051-87A6803F8C03}"/>
          </ac:picMkLst>
        </pc:picChg>
        <pc:picChg chg="add del mod">
          <ac:chgData name="Nino Philip Ramones" userId="1068934f-e3b4-4e88-ba23-4cb57230c594" providerId="ADAL" clId="{8CB2B8AF-A82A-44C4-8ACE-B3900E30AC94}" dt="2023-03-10T09:27:01.692" v="10204" actId="478"/>
          <ac:picMkLst>
            <pc:docMk/>
            <pc:sldMk cId="3899211816" sldId="272"/>
            <ac:picMk id="17" creationId="{1F56E607-2382-DD3C-A28A-B07AF1DA10B4}"/>
          </ac:picMkLst>
        </pc:picChg>
      </pc:sldChg>
      <pc:sldChg chg="addSp delSp modSp add mod">
        <pc:chgData name="Nino Philip Ramones" userId="1068934f-e3b4-4e88-ba23-4cb57230c594" providerId="ADAL" clId="{8CB2B8AF-A82A-44C4-8ACE-B3900E30AC94}" dt="2023-03-10T09:14:26.267" v="10043" actId="1036"/>
        <pc:sldMkLst>
          <pc:docMk/>
          <pc:sldMk cId="3443818821" sldId="273"/>
        </pc:sldMkLst>
        <pc:spChg chg="mod">
          <ac:chgData name="Nino Philip Ramones" userId="1068934f-e3b4-4e88-ba23-4cb57230c594" providerId="ADAL" clId="{8CB2B8AF-A82A-44C4-8ACE-B3900E30AC94}" dt="2023-03-10T09:14:26.267" v="10043" actId="1036"/>
          <ac:spMkLst>
            <pc:docMk/>
            <pc:sldMk cId="3443818821" sldId="273"/>
            <ac:spMk id="6" creationId="{1C139C71-43D8-DA15-F46A-8598CDF1F78A}"/>
          </ac:spMkLst>
        </pc:spChg>
        <pc:spChg chg="del">
          <ac:chgData name="Nino Philip Ramones" userId="1068934f-e3b4-4e88-ba23-4cb57230c594" providerId="ADAL" clId="{8CB2B8AF-A82A-44C4-8ACE-B3900E30AC94}" dt="2023-03-10T09:03:23.153" v="9290" actId="478"/>
          <ac:spMkLst>
            <pc:docMk/>
            <pc:sldMk cId="3443818821" sldId="273"/>
            <ac:spMk id="15" creationId="{193EE4D7-15E9-5C31-3D06-03F1EAB927A2}"/>
          </ac:spMkLst>
        </pc:spChg>
        <pc:spChg chg="del">
          <ac:chgData name="Nino Philip Ramones" userId="1068934f-e3b4-4e88-ba23-4cb57230c594" providerId="ADAL" clId="{8CB2B8AF-A82A-44C4-8ACE-B3900E30AC94}" dt="2023-03-10T08:04:22.458" v="8197" actId="478"/>
          <ac:spMkLst>
            <pc:docMk/>
            <pc:sldMk cId="3443818821" sldId="273"/>
            <ac:spMk id="32" creationId="{BE0F2D78-7E52-801A-9364-1A86C289BFBB}"/>
          </ac:spMkLst>
        </pc:spChg>
        <pc:picChg chg="add mod">
          <ac:chgData name="Nino Philip Ramones" userId="1068934f-e3b4-4e88-ba23-4cb57230c594" providerId="ADAL" clId="{8CB2B8AF-A82A-44C4-8ACE-B3900E30AC94}" dt="2023-03-10T09:14:21.449" v="10040" actId="1035"/>
          <ac:picMkLst>
            <pc:docMk/>
            <pc:sldMk cId="3443818821" sldId="273"/>
            <ac:picMk id="7" creationId="{AD3D76C6-9111-53AC-40E9-02140444FC4C}"/>
          </ac:picMkLst>
        </pc:picChg>
        <pc:picChg chg="del">
          <ac:chgData name="Nino Philip Ramones" userId="1068934f-e3b4-4e88-ba23-4cb57230c594" providerId="ADAL" clId="{8CB2B8AF-A82A-44C4-8ACE-B3900E30AC94}" dt="2023-03-10T08:04:22.458" v="8197" actId="478"/>
          <ac:picMkLst>
            <pc:docMk/>
            <pc:sldMk cId="3443818821" sldId="273"/>
            <ac:picMk id="17" creationId="{8C386B1F-FA73-362E-7B94-37CDA4854262}"/>
          </ac:picMkLst>
        </pc:picChg>
        <pc:picChg chg="del">
          <ac:chgData name="Nino Philip Ramones" userId="1068934f-e3b4-4e88-ba23-4cb57230c594" providerId="ADAL" clId="{8CB2B8AF-A82A-44C4-8ACE-B3900E30AC94}" dt="2023-03-10T08:04:22.458" v="8197" actId="478"/>
          <ac:picMkLst>
            <pc:docMk/>
            <pc:sldMk cId="3443818821" sldId="273"/>
            <ac:picMk id="31" creationId="{7B4E433E-6B7F-E8E9-F0D7-5F0B7CD27CAE}"/>
          </ac:picMkLst>
        </pc:picChg>
      </pc:sldChg>
      <pc:sldChg chg="addSp delSp modSp add mod">
        <pc:chgData name="Nino Philip Ramones" userId="1068934f-e3b4-4e88-ba23-4cb57230c594" providerId="ADAL" clId="{8CB2B8AF-A82A-44C4-8ACE-B3900E30AC94}" dt="2023-03-10T12:52:03.499" v="16225" actId="2711"/>
        <pc:sldMkLst>
          <pc:docMk/>
          <pc:sldMk cId="2667507021" sldId="274"/>
        </pc:sldMkLst>
        <pc:spChg chg="mod">
          <ac:chgData name="Nino Philip Ramones" userId="1068934f-e3b4-4e88-ba23-4cb57230c594" providerId="ADAL" clId="{8CB2B8AF-A82A-44C4-8ACE-B3900E30AC94}" dt="2023-03-10T12:52:03.499" v="16225" actId="2711"/>
          <ac:spMkLst>
            <pc:docMk/>
            <pc:sldMk cId="2667507021" sldId="274"/>
            <ac:spMk id="6" creationId="{1C139C71-43D8-DA15-F46A-8598CDF1F78A}"/>
          </ac:spMkLst>
        </pc:spChg>
        <pc:spChg chg="del">
          <ac:chgData name="Nino Philip Ramones" userId="1068934f-e3b4-4e88-ba23-4cb57230c594" providerId="ADAL" clId="{8CB2B8AF-A82A-44C4-8ACE-B3900E30AC94}" dt="2023-03-10T09:35:39.480" v="10763" actId="478"/>
          <ac:spMkLst>
            <pc:docMk/>
            <pc:sldMk cId="2667507021" sldId="274"/>
            <ac:spMk id="8" creationId="{32B64BE8-E37B-9676-4EB5-17CAABB97627}"/>
          </ac:spMkLst>
        </pc:spChg>
        <pc:spChg chg="add mod">
          <ac:chgData name="Nino Philip Ramones" userId="1068934f-e3b4-4e88-ba23-4cb57230c594" providerId="ADAL" clId="{8CB2B8AF-A82A-44C4-8ACE-B3900E30AC94}" dt="2023-03-10T09:52:32.707" v="11404" actId="164"/>
          <ac:spMkLst>
            <pc:docMk/>
            <pc:sldMk cId="2667507021" sldId="274"/>
            <ac:spMk id="19" creationId="{B15A38C8-A65F-65D6-332D-9EFFBC6DCFD8}"/>
          </ac:spMkLst>
        </pc:spChg>
        <pc:spChg chg="add mod">
          <ac:chgData name="Nino Philip Ramones" userId="1068934f-e3b4-4e88-ba23-4cb57230c594" providerId="ADAL" clId="{8CB2B8AF-A82A-44C4-8ACE-B3900E30AC94}" dt="2023-03-10T09:52:32.707" v="11404" actId="164"/>
          <ac:spMkLst>
            <pc:docMk/>
            <pc:sldMk cId="2667507021" sldId="274"/>
            <ac:spMk id="20" creationId="{85806DA9-5C83-EC88-E43F-5DB6AE6FF2BA}"/>
          </ac:spMkLst>
        </pc:spChg>
        <pc:spChg chg="add mod">
          <ac:chgData name="Nino Philip Ramones" userId="1068934f-e3b4-4e88-ba23-4cb57230c594" providerId="ADAL" clId="{8CB2B8AF-A82A-44C4-8ACE-B3900E30AC94}" dt="2023-03-10T09:52:32.707" v="11404" actId="164"/>
          <ac:spMkLst>
            <pc:docMk/>
            <pc:sldMk cId="2667507021" sldId="274"/>
            <ac:spMk id="21" creationId="{CE94F37A-0EDA-4836-9838-2C23E3A7944C}"/>
          </ac:spMkLst>
        </pc:spChg>
        <pc:spChg chg="add mod">
          <ac:chgData name="Nino Philip Ramones" userId="1068934f-e3b4-4e88-ba23-4cb57230c594" providerId="ADAL" clId="{8CB2B8AF-A82A-44C4-8ACE-B3900E30AC94}" dt="2023-03-10T09:52:32.707" v="11404" actId="164"/>
          <ac:spMkLst>
            <pc:docMk/>
            <pc:sldMk cId="2667507021" sldId="274"/>
            <ac:spMk id="22" creationId="{94585FFC-6D2B-E65E-C96F-586156DF9CF5}"/>
          </ac:spMkLst>
        </pc:spChg>
        <pc:spChg chg="add mod">
          <ac:chgData name="Nino Philip Ramones" userId="1068934f-e3b4-4e88-ba23-4cb57230c594" providerId="ADAL" clId="{8CB2B8AF-A82A-44C4-8ACE-B3900E30AC94}" dt="2023-03-10T09:52:32.707" v="11404" actId="164"/>
          <ac:spMkLst>
            <pc:docMk/>
            <pc:sldMk cId="2667507021" sldId="274"/>
            <ac:spMk id="23" creationId="{2E56D393-C2F9-505D-CEDA-39117BC1B0B6}"/>
          </ac:spMkLst>
        </pc:spChg>
        <pc:spChg chg="add mod">
          <ac:chgData name="Nino Philip Ramones" userId="1068934f-e3b4-4e88-ba23-4cb57230c594" providerId="ADAL" clId="{8CB2B8AF-A82A-44C4-8ACE-B3900E30AC94}" dt="2023-03-10T09:52:32.707" v="11404" actId="164"/>
          <ac:spMkLst>
            <pc:docMk/>
            <pc:sldMk cId="2667507021" sldId="274"/>
            <ac:spMk id="24" creationId="{24AE1E7B-C88E-5CE4-E53E-32EB0A2F4CEF}"/>
          </ac:spMkLst>
        </pc:spChg>
        <pc:spChg chg="add mod">
          <ac:chgData name="Nino Philip Ramones" userId="1068934f-e3b4-4e88-ba23-4cb57230c594" providerId="ADAL" clId="{8CB2B8AF-A82A-44C4-8ACE-B3900E30AC94}" dt="2023-03-10T09:52:32.707" v="11404" actId="164"/>
          <ac:spMkLst>
            <pc:docMk/>
            <pc:sldMk cId="2667507021" sldId="274"/>
            <ac:spMk id="25" creationId="{8267DF8C-21E6-FB68-77FD-EFD19737A019}"/>
          </ac:spMkLst>
        </pc:spChg>
        <pc:spChg chg="add mod">
          <ac:chgData name="Nino Philip Ramones" userId="1068934f-e3b4-4e88-ba23-4cb57230c594" providerId="ADAL" clId="{8CB2B8AF-A82A-44C4-8ACE-B3900E30AC94}" dt="2023-03-10T09:52:32.707" v="11404" actId="164"/>
          <ac:spMkLst>
            <pc:docMk/>
            <pc:sldMk cId="2667507021" sldId="274"/>
            <ac:spMk id="26" creationId="{432B6802-D17F-D37F-463C-0092A34841F5}"/>
          </ac:spMkLst>
        </pc:spChg>
        <pc:grpChg chg="del">
          <ac:chgData name="Nino Philip Ramones" userId="1068934f-e3b4-4e88-ba23-4cb57230c594" providerId="ADAL" clId="{8CB2B8AF-A82A-44C4-8ACE-B3900E30AC94}" dt="2023-03-10T09:35:42.383" v="10764" actId="478"/>
          <ac:grpSpMkLst>
            <pc:docMk/>
            <pc:sldMk cId="2667507021" sldId="274"/>
            <ac:grpSpMk id="10" creationId="{EF7D32B1-2BE2-62C9-1639-CBA2317C664E}"/>
          </ac:grpSpMkLst>
        </pc:grpChg>
        <pc:grpChg chg="del">
          <ac:chgData name="Nino Philip Ramones" userId="1068934f-e3b4-4e88-ba23-4cb57230c594" providerId="ADAL" clId="{8CB2B8AF-A82A-44C4-8ACE-B3900E30AC94}" dt="2023-03-10T09:35:42.383" v="10764" actId="478"/>
          <ac:grpSpMkLst>
            <pc:docMk/>
            <pc:sldMk cId="2667507021" sldId="274"/>
            <ac:grpSpMk id="14" creationId="{0CDE1357-B503-27A5-2291-8FB4E183DE66}"/>
          </ac:grpSpMkLst>
        </pc:grpChg>
        <pc:grpChg chg="add mod">
          <ac:chgData name="Nino Philip Ramones" userId="1068934f-e3b4-4e88-ba23-4cb57230c594" providerId="ADAL" clId="{8CB2B8AF-A82A-44C4-8ACE-B3900E30AC94}" dt="2023-03-10T09:52:32.707" v="11404" actId="164"/>
          <ac:grpSpMkLst>
            <pc:docMk/>
            <pc:sldMk cId="2667507021" sldId="274"/>
            <ac:grpSpMk id="18" creationId="{7D0A2EEA-2CFC-F682-1F9E-2D17C68AB9F9}"/>
          </ac:grpSpMkLst>
        </pc:grpChg>
        <pc:grpChg chg="add mod">
          <ac:chgData name="Nino Philip Ramones" userId="1068934f-e3b4-4e88-ba23-4cb57230c594" providerId="ADAL" clId="{8CB2B8AF-A82A-44C4-8ACE-B3900E30AC94}" dt="2023-03-10T09:52:55.198" v="11410" actId="1036"/>
          <ac:grpSpMkLst>
            <pc:docMk/>
            <pc:sldMk cId="2667507021" sldId="274"/>
            <ac:grpSpMk id="27" creationId="{2526845E-0B01-D685-F863-58009154941E}"/>
          </ac:grpSpMkLst>
        </pc:grpChg>
        <pc:picChg chg="add mod modCrop">
          <ac:chgData name="Nino Philip Ramones" userId="1068934f-e3b4-4e88-ba23-4cb57230c594" providerId="ADAL" clId="{8CB2B8AF-A82A-44C4-8ACE-B3900E30AC94}" dt="2023-03-10T09:38:05.724" v="10802" actId="164"/>
          <ac:picMkLst>
            <pc:docMk/>
            <pc:sldMk cId="2667507021" sldId="274"/>
            <ac:picMk id="15" creationId="{24DA3179-8C0A-2F5F-13EE-1192022EB930}"/>
          </ac:picMkLst>
        </pc:picChg>
        <pc:picChg chg="add mod modCrop">
          <ac:chgData name="Nino Philip Ramones" userId="1068934f-e3b4-4e88-ba23-4cb57230c594" providerId="ADAL" clId="{8CB2B8AF-A82A-44C4-8ACE-B3900E30AC94}" dt="2023-03-10T09:38:05.724" v="10802" actId="164"/>
          <ac:picMkLst>
            <pc:docMk/>
            <pc:sldMk cId="2667507021" sldId="274"/>
            <ac:picMk id="17" creationId="{2BD66BC6-F8E9-B5A2-8CCB-6F110FA6E4D0}"/>
          </ac:picMkLst>
        </pc:picChg>
      </pc:sldChg>
      <pc:sldChg chg="addSp delSp modSp add mod ord">
        <pc:chgData name="Nino Philip Ramones" userId="1068934f-e3b4-4e88-ba23-4cb57230c594" providerId="ADAL" clId="{8CB2B8AF-A82A-44C4-8ACE-B3900E30AC94}" dt="2023-03-10T12:46:45.793" v="16214" actId="2711"/>
        <pc:sldMkLst>
          <pc:docMk/>
          <pc:sldMk cId="1177777954" sldId="275"/>
        </pc:sldMkLst>
        <pc:spChg chg="mod">
          <ac:chgData name="Nino Philip Ramones" userId="1068934f-e3b4-4e88-ba23-4cb57230c594" providerId="ADAL" clId="{8CB2B8AF-A82A-44C4-8ACE-B3900E30AC94}" dt="2023-03-10T12:46:45.793" v="16214" actId="2711"/>
          <ac:spMkLst>
            <pc:docMk/>
            <pc:sldMk cId="1177777954" sldId="275"/>
            <ac:spMk id="6" creationId="{1C139C71-43D8-DA15-F46A-8598CDF1F78A}"/>
          </ac:spMkLst>
        </pc:spChg>
        <pc:spChg chg="mod topLvl">
          <ac:chgData name="Nino Philip Ramones" userId="1068934f-e3b4-4e88-ba23-4cb57230c594" providerId="ADAL" clId="{8CB2B8AF-A82A-44C4-8ACE-B3900E30AC94}" dt="2023-03-10T10:08:05.992" v="12133" actId="20577"/>
          <ac:spMkLst>
            <pc:docMk/>
            <pc:sldMk cId="1177777954" sldId="275"/>
            <ac:spMk id="12" creationId="{AD7D5167-17EB-F762-000C-3D04B918107A}"/>
          </ac:spMkLst>
        </pc:spChg>
        <pc:spChg chg="mod topLvl">
          <ac:chgData name="Nino Philip Ramones" userId="1068934f-e3b4-4e88-ba23-4cb57230c594" providerId="ADAL" clId="{8CB2B8AF-A82A-44C4-8ACE-B3900E30AC94}" dt="2023-03-10T09:57:52.215" v="11455" actId="164"/>
          <ac:spMkLst>
            <pc:docMk/>
            <pc:sldMk cId="1177777954" sldId="275"/>
            <ac:spMk id="13" creationId="{E7B50B3A-133F-FA4D-C075-BA62ED3FA83D}"/>
          </ac:spMkLst>
        </pc:spChg>
        <pc:grpChg chg="del mod topLvl">
          <ac:chgData name="Nino Philip Ramones" userId="1068934f-e3b4-4e88-ba23-4cb57230c594" providerId="ADAL" clId="{8CB2B8AF-A82A-44C4-8ACE-B3900E30AC94}" dt="2023-03-10T09:54:25.760" v="11427" actId="165"/>
          <ac:grpSpMkLst>
            <pc:docMk/>
            <pc:sldMk cId="1177777954" sldId="275"/>
            <ac:grpSpMk id="10" creationId="{EF7D32B1-2BE2-62C9-1639-CBA2317C664E}"/>
          </ac:grpSpMkLst>
        </pc:grpChg>
        <pc:grpChg chg="del mod topLvl">
          <ac:chgData name="Nino Philip Ramones" userId="1068934f-e3b4-4e88-ba23-4cb57230c594" providerId="ADAL" clId="{8CB2B8AF-A82A-44C4-8ACE-B3900E30AC94}" dt="2023-03-10T09:54:30.193" v="11428" actId="165"/>
          <ac:grpSpMkLst>
            <pc:docMk/>
            <pc:sldMk cId="1177777954" sldId="275"/>
            <ac:grpSpMk id="14" creationId="{0CDE1357-B503-27A5-2291-8FB4E183DE66}"/>
          </ac:grpSpMkLst>
        </pc:grpChg>
        <pc:grpChg chg="add del mod">
          <ac:chgData name="Nino Philip Ramones" userId="1068934f-e3b4-4e88-ba23-4cb57230c594" providerId="ADAL" clId="{8CB2B8AF-A82A-44C4-8ACE-B3900E30AC94}" dt="2023-03-10T09:54:22.356" v="11426" actId="165"/>
          <ac:grpSpMkLst>
            <pc:docMk/>
            <pc:sldMk cId="1177777954" sldId="275"/>
            <ac:grpSpMk id="18" creationId="{3E2E4942-CCBF-44EE-91A5-7EC09DF6428B}"/>
          </ac:grpSpMkLst>
        </pc:grpChg>
        <pc:grpChg chg="add mod">
          <ac:chgData name="Nino Philip Ramones" userId="1068934f-e3b4-4e88-ba23-4cb57230c594" providerId="ADAL" clId="{8CB2B8AF-A82A-44C4-8ACE-B3900E30AC94}" dt="2023-03-10T10:10:12.851" v="12261" actId="1036"/>
          <ac:grpSpMkLst>
            <pc:docMk/>
            <pc:sldMk cId="1177777954" sldId="275"/>
            <ac:grpSpMk id="19" creationId="{FCB3A31E-2CF9-20C3-AFA9-D2FFCF8A723E}"/>
          </ac:grpSpMkLst>
        </pc:grpChg>
        <pc:picChg chg="del mod topLvl">
          <ac:chgData name="Nino Philip Ramones" userId="1068934f-e3b4-4e88-ba23-4cb57230c594" providerId="ADAL" clId="{8CB2B8AF-A82A-44C4-8ACE-B3900E30AC94}" dt="2023-03-10T09:54:35.439" v="11429" actId="478"/>
          <ac:picMkLst>
            <pc:docMk/>
            <pc:sldMk cId="1177777954" sldId="275"/>
            <ac:picMk id="9" creationId="{F01F766F-EF1F-068B-8B3D-A6405D4F5958}"/>
          </ac:picMkLst>
        </pc:picChg>
        <pc:picChg chg="del mod topLvl">
          <ac:chgData name="Nino Philip Ramones" userId="1068934f-e3b4-4e88-ba23-4cb57230c594" providerId="ADAL" clId="{8CB2B8AF-A82A-44C4-8ACE-B3900E30AC94}" dt="2023-03-10T09:54:35.439" v="11429" actId="478"/>
          <ac:picMkLst>
            <pc:docMk/>
            <pc:sldMk cId="1177777954" sldId="275"/>
            <ac:picMk id="11" creationId="{C3F760BF-A504-3095-E051-87A6803F8C03}"/>
          </ac:picMkLst>
        </pc:picChg>
        <pc:picChg chg="add mod ord">
          <ac:chgData name="Nino Philip Ramones" userId="1068934f-e3b4-4e88-ba23-4cb57230c594" providerId="ADAL" clId="{8CB2B8AF-A82A-44C4-8ACE-B3900E30AC94}" dt="2023-03-10T09:57:52.215" v="11455" actId="164"/>
          <ac:picMkLst>
            <pc:docMk/>
            <pc:sldMk cId="1177777954" sldId="275"/>
            <ac:picMk id="15" creationId="{4D4C0BBB-B035-C03F-1635-72E483087697}"/>
          </ac:picMkLst>
        </pc:picChg>
        <pc:picChg chg="add mod ord">
          <ac:chgData name="Nino Philip Ramones" userId="1068934f-e3b4-4e88-ba23-4cb57230c594" providerId="ADAL" clId="{8CB2B8AF-A82A-44C4-8ACE-B3900E30AC94}" dt="2023-03-10T09:57:52.215" v="11455" actId="164"/>
          <ac:picMkLst>
            <pc:docMk/>
            <pc:sldMk cId="1177777954" sldId="275"/>
            <ac:picMk id="17" creationId="{7AB7EA34-6FDB-6576-F865-085BFEFF8DB1}"/>
          </ac:picMkLst>
        </pc:picChg>
      </pc:sldChg>
      <pc:sldChg chg="addSp delSp modSp add mod ord">
        <pc:chgData name="Nino Philip Ramones" userId="1068934f-e3b4-4e88-ba23-4cb57230c594" providerId="ADAL" clId="{8CB2B8AF-A82A-44C4-8ACE-B3900E30AC94}" dt="2023-03-10T12:53:38.066" v="16233" actId="2711"/>
        <pc:sldMkLst>
          <pc:docMk/>
          <pc:sldMk cId="2937963568" sldId="276"/>
        </pc:sldMkLst>
        <pc:spChg chg="mod">
          <ac:chgData name="Nino Philip Ramones" userId="1068934f-e3b4-4e88-ba23-4cb57230c594" providerId="ADAL" clId="{8CB2B8AF-A82A-44C4-8ACE-B3900E30AC94}" dt="2023-03-10T12:53:38.066" v="16233" actId="2711"/>
          <ac:spMkLst>
            <pc:docMk/>
            <pc:sldMk cId="2937963568" sldId="276"/>
            <ac:spMk id="6" creationId="{1C139C71-43D8-DA15-F46A-8598CDF1F78A}"/>
          </ac:spMkLst>
        </pc:spChg>
        <pc:spChg chg="add mod">
          <ac:chgData name="Nino Philip Ramones" userId="1068934f-e3b4-4e88-ba23-4cb57230c594" providerId="ADAL" clId="{8CB2B8AF-A82A-44C4-8ACE-B3900E30AC94}" dt="2023-03-10T10:39:29.480" v="13042" actId="164"/>
          <ac:spMkLst>
            <pc:docMk/>
            <pc:sldMk cId="2937963568" sldId="276"/>
            <ac:spMk id="9" creationId="{D7B748DE-C7F9-4993-C68E-2D6176B9CF17}"/>
          </ac:spMkLst>
        </pc:spChg>
        <pc:spChg chg="add mod">
          <ac:chgData name="Nino Philip Ramones" userId="1068934f-e3b4-4e88-ba23-4cb57230c594" providerId="ADAL" clId="{8CB2B8AF-A82A-44C4-8ACE-B3900E30AC94}" dt="2023-03-10T10:39:29.480" v="13042" actId="164"/>
          <ac:spMkLst>
            <pc:docMk/>
            <pc:sldMk cId="2937963568" sldId="276"/>
            <ac:spMk id="10" creationId="{E37A7810-8182-90CC-4F4B-B9D824C2F463}"/>
          </ac:spMkLst>
        </pc:spChg>
        <pc:spChg chg="add del mod">
          <ac:chgData name="Nino Philip Ramones" userId="1068934f-e3b4-4e88-ba23-4cb57230c594" providerId="ADAL" clId="{8CB2B8AF-A82A-44C4-8ACE-B3900E30AC94}" dt="2023-03-10T10:22:30.222" v="12324" actId="478"/>
          <ac:spMkLst>
            <pc:docMk/>
            <pc:sldMk cId="2937963568" sldId="276"/>
            <ac:spMk id="11" creationId="{F4527C03-C180-1A96-9CC4-1E06AE470B12}"/>
          </ac:spMkLst>
        </pc:spChg>
        <pc:spChg chg="add del mod">
          <ac:chgData name="Nino Philip Ramones" userId="1068934f-e3b4-4e88-ba23-4cb57230c594" providerId="ADAL" clId="{8CB2B8AF-A82A-44C4-8ACE-B3900E30AC94}" dt="2023-03-10T10:22:30.222" v="12324" actId="478"/>
          <ac:spMkLst>
            <pc:docMk/>
            <pc:sldMk cId="2937963568" sldId="276"/>
            <ac:spMk id="12" creationId="{879A5533-5BF3-2180-39B0-4452DE6616D3}"/>
          </ac:spMkLst>
        </pc:spChg>
        <pc:grpChg chg="add mod">
          <ac:chgData name="Nino Philip Ramones" userId="1068934f-e3b4-4e88-ba23-4cb57230c594" providerId="ADAL" clId="{8CB2B8AF-A82A-44C4-8ACE-B3900E30AC94}" dt="2023-03-10T10:39:36.447" v="13044" actId="1036"/>
          <ac:grpSpMkLst>
            <pc:docMk/>
            <pc:sldMk cId="2937963568" sldId="276"/>
            <ac:grpSpMk id="14" creationId="{34CA52C8-C713-C249-050F-5B3E011AE13B}"/>
          </ac:grpSpMkLst>
        </pc:grpChg>
        <pc:grpChg chg="del">
          <ac:chgData name="Nino Philip Ramones" userId="1068934f-e3b4-4e88-ba23-4cb57230c594" providerId="ADAL" clId="{8CB2B8AF-A82A-44C4-8ACE-B3900E30AC94}" dt="2023-03-10T10:14:45.905" v="12303" actId="478"/>
          <ac:grpSpMkLst>
            <pc:docMk/>
            <pc:sldMk cId="2937963568" sldId="276"/>
            <ac:grpSpMk id="27" creationId="{2526845E-0B01-D685-F863-58009154941E}"/>
          </ac:grpSpMkLst>
        </pc:grpChg>
        <pc:picChg chg="add mod">
          <ac:chgData name="Nino Philip Ramones" userId="1068934f-e3b4-4e88-ba23-4cb57230c594" providerId="ADAL" clId="{8CB2B8AF-A82A-44C4-8ACE-B3900E30AC94}" dt="2023-03-10T10:39:29.480" v="13042" actId="164"/>
          <ac:picMkLst>
            <pc:docMk/>
            <pc:sldMk cId="2937963568" sldId="276"/>
            <ac:picMk id="8" creationId="{6F6654E2-0BBF-D465-6885-AB1C2FC7E28E}"/>
          </ac:picMkLst>
        </pc:picChg>
        <pc:cxnChg chg="add del mod">
          <ac:chgData name="Nino Philip Ramones" userId="1068934f-e3b4-4e88-ba23-4cb57230c594" providerId="ADAL" clId="{8CB2B8AF-A82A-44C4-8ACE-B3900E30AC94}" dt="2023-03-10T10:38:06.019" v="12928" actId="478"/>
          <ac:cxnSpMkLst>
            <pc:docMk/>
            <pc:sldMk cId="2937963568" sldId="276"/>
            <ac:cxnSpMk id="13" creationId="{82CB3590-AE72-4412-007C-EF3FD4585CE5}"/>
          </ac:cxnSpMkLst>
        </pc:cxnChg>
      </pc:sldChg>
      <pc:sldChg chg="addSp modSp add mod ord">
        <pc:chgData name="Nino Philip Ramones" userId="1068934f-e3b4-4e88-ba23-4cb57230c594" providerId="ADAL" clId="{8CB2B8AF-A82A-44C4-8ACE-B3900E30AC94}" dt="2023-03-10T12:46:26.167" v="16213" actId="2711"/>
        <pc:sldMkLst>
          <pc:docMk/>
          <pc:sldMk cId="3053214848" sldId="277"/>
        </pc:sldMkLst>
        <pc:spChg chg="mod">
          <ac:chgData name="Nino Philip Ramones" userId="1068934f-e3b4-4e88-ba23-4cb57230c594" providerId="ADAL" clId="{8CB2B8AF-A82A-44C4-8ACE-B3900E30AC94}" dt="2023-03-10T12:46:26.167" v="16213" actId="2711"/>
          <ac:spMkLst>
            <pc:docMk/>
            <pc:sldMk cId="3053214848" sldId="277"/>
            <ac:spMk id="6" creationId="{1C139C71-43D8-DA15-F46A-8598CDF1F78A}"/>
          </ac:spMkLst>
        </pc:spChg>
        <pc:spChg chg="mod">
          <ac:chgData name="Nino Philip Ramones" userId="1068934f-e3b4-4e88-ba23-4cb57230c594" providerId="ADAL" clId="{8CB2B8AF-A82A-44C4-8ACE-B3900E30AC94}" dt="2023-03-10T10:41:33.554" v="13067" actId="20577"/>
          <ac:spMkLst>
            <pc:docMk/>
            <pc:sldMk cId="3053214848" sldId="277"/>
            <ac:spMk id="8" creationId="{32B64BE8-E37B-9676-4EB5-17CAABB97627}"/>
          </ac:spMkLst>
        </pc:spChg>
        <pc:spChg chg="mod">
          <ac:chgData name="Nino Philip Ramones" userId="1068934f-e3b4-4e88-ba23-4cb57230c594" providerId="ADAL" clId="{8CB2B8AF-A82A-44C4-8ACE-B3900E30AC94}" dt="2023-03-10T10:45:29.322" v="13286" actId="20577"/>
          <ac:spMkLst>
            <pc:docMk/>
            <pc:sldMk cId="3053214848" sldId="277"/>
            <ac:spMk id="13" creationId="{E7B50B3A-133F-FA4D-C075-BA62ED3FA83D}"/>
          </ac:spMkLst>
        </pc:spChg>
        <pc:picChg chg="add mod">
          <ac:chgData name="Nino Philip Ramones" userId="1068934f-e3b4-4e88-ba23-4cb57230c594" providerId="ADAL" clId="{8CB2B8AF-A82A-44C4-8ACE-B3900E30AC94}" dt="2023-03-10T10:42:02.340" v="13072" actId="14100"/>
          <ac:picMkLst>
            <pc:docMk/>
            <pc:sldMk cId="3053214848" sldId="277"/>
            <ac:picMk id="15" creationId="{1EB88930-A639-691E-0FCA-B6C35CBC3F9D}"/>
          </ac:picMkLst>
        </pc:picChg>
      </pc:sldChg>
      <pc:sldChg chg="addSp delSp modSp add mod ord">
        <pc:chgData name="Nino Philip Ramones" userId="1068934f-e3b4-4e88-ba23-4cb57230c594" providerId="ADAL" clId="{8CB2B8AF-A82A-44C4-8ACE-B3900E30AC94}" dt="2023-03-10T12:54:05.880" v="16236" actId="2711"/>
        <pc:sldMkLst>
          <pc:docMk/>
          <pc:sldMk cId="589416536" sldId="278"/>
        </pc:sldMkLst>
        <pc:spChg chg="mod">
          <ac:chgData name="Nino Philip Ramones" userId="1068934f-e3b4-4e88-ba23-4cb57230c594" providerId="ADAL" clId="{8CB2B8AF-A82A-44C4-8ACE-B3900E30AC94}" dt="2023-03-10T12:54:05.880" v="16236" actId="2711"/>
          <ac:spMkLst>
            <pc:docMk/>
            <pc:sldMk cId="589416536" sldId="278"/>
            <ac:spMk id="6" creationId="{1C139C71-43D8-DA15-F46A-8598CDF1F78A}"/>
          </ac:spMkLst>
        </pc:spChg>
        <pc:spChg chg="del">
          <ac:chgData name="Nino Philip Ramones" userId="1068934f-e3b4-4e88-ba23-4cb57230c594" providerId="ADAL" clId="{8CB2B8AF-A82A-44C4-8ACE-B3900E30AC94}" dt="2023-03-10T11:07:11.743" v="14143" actId="478"/>
          <ac:spMkLst>
            <pc:docMk/>
            <pc:sldMk cId="589416536" sldId="278"/>
            <ac:spMk id="19" creationId="{B15A38C8-A65F-65D6-332D-9EFFBC6DCFD8}"/>
          </ac:spMkLst>
        </pc:spChg>
        <pc:spChg chg="del">
          <ac:chgData name="Nino Philip Ramones" userId="1068934f-e3b4-4e88-ba23-4cb57230c594" providerId="ADAL" clId="{8CB2B8AF-A82A-44C4-8ACE-B3900E30AC94}" dt="2023-03-10T11:07:11.743" v="14143" actId="478"/>
          <ac:spMkLst>
            <pc:docMk/>
            <pc:sldMk cId="589416536" sldId="278"/>
            <ac:spMk id="20" creationId="{85806DA9-5C83-EC88-E43F-5DB6AE6FF2BA}"/>
          </ac:spMkLst>
        </pc:spChg>
        <pc:spChg chg="del">
          <ac:chgData name="Nino Philip Ramones" userId="1068934f-e3b4-4e88-ba23-4cb57230c594" providerId="ADAL" clId="{8CB2B8AF-A82A-44C4-8ACE-B3900E30AC94}" dt="2023-03-10T11:07:11.743" v="14143" actId="478"/>
          <ac:spMkLst>
            <pc:docMk/>
            <pc:sldMk cId="589416536" sldId="278"/>
            <ac:spMk id="21" creationId="{CE94F37A-0EDA-4836-9838-2C23E3A7944C}"/>
          </ac:spMkLst>
        </pc:spChg>
        <pc:spChg chg="del">
          <ac:chgData name="Nino Philip Ramones" userId="1068934f-e3b4-4e88-ba23-4cb57230c594" providerId="ADAL" clId="{8CB2B8AF-A82A-44C4-8ACE-B3900E30AC94}" dt="2023-03-10T11:07:11.743" v="14143" actId="478"/>
          <ac:spMkLst>
            <pc:docMk/>
            <pc:sldMk cId="589416536" sldId="278"/>
            <ac:spMk id="22" creationId="{94585FFC-6D2B-E65E-C96F-586156DF9CF5}"/>
          </ac:spMkLst>
        </pc:spChg>
        <pc:spChg chg="del">
          <ac:chgData name="Nino Philip Ramones" userId="1068934f-e3b4-4e88-ba23-4cb57230c594" providerId="ADAL" clId="{8CB2B8AF-A82A-44C4-8ACE-B3900E30AC94}" dt="2023-03-10T11:07:11.743" v="14143" actId="478"/>
          <ac:spMkLst>
            <pc:docMk/>
            <pc:sldMk cId="589416536" sldId="278"/>
            <ac:spMk id="23" creationId="{2E56D393-C2F9-505D-CEDA-39117BC1B0B6}"/>
          </ac:spMkLst>
        </pc:spChg>
        <pc:spChg chg="del">
          <ac:chgData name="Nino Philip Ramones" userId="1068934f-e3b4-4e88-ba23-4cb57230c594" providerId="ADAL" clId="{8CB2B8AF-A82A-44C4-8ACE-B3900E30AC94}" dt="2023-03-10T11:07:11.743" v="14143" actId="478"/>
          <ac:spMkLst>
            <pc:docMk/>
            <pc:sldMk cId="589416536" sldId="278"/>
            <ac:spMk id="24" creationId="{24AE1E7B-C88E-5CE4-E53E-32EB0A2F4CEF}"/>
          </ac:spMkLst>
        </pc:spChg>
        <pc:spChg chg="del">
          <ac:chgData name="Nino Philip Ramones" userId="1068934f-e3b4-4e88-ba23-4cb57230c594" providerId="ADAL" clId="{8CB2B8AF-A82A-44C4-8ACE-B3900E30AC94}" dt="2023-03-10T11:07:11.743" v="14143" actId="478"/>
          <ac:spMkLst>
            <pc:docMk/>
            <pc:sldMk cId="589416536" sldId="278"/>
            <ac:spMk id="25" creationId="{8267DF8C-21E6-FB68-77FD-EFD19737A019}"/>
          </ac:spMkLst>
        </pc:spChg>
        <pc:spChg chg="del mod topLvl">
          <ac:chgData name="Nino Philip Ramones" userId="1068934f-e3b4-4e88-ba23-4cb57230c594" providerId="ADAL" clId="{8CB2B8AF-A82A-44C4-8ACE-B3900E30AC94}" dt="2023-03-10T11:23:09.033" v="14215" actId="478"/>
          <ac:spMkLst>
            <pc:docMk/>
            <pc:sldMk cId="589416536" sldId="278"/>
            <ac:spMk id="26" creationId="{432B6802-D17F-D37F-463C-0092A34841F5}"/>
          </ac:spMkLst>
        </pc:spChg>
        <pc:grpChg chg="add mod">
          <ac:chgData name="Nino Philip Ramones" userId="1068934f-e3b4-4e88-ba23-4cb57230c594" providerId="ADAL" clId="{8CB2B8AF-A82A-44C4-8ACE-B3900E30AC94}" dt="2023-03-10T11:34:30.386" v="15133" actId="1036"/>
          <ac:grpSpMkLst>
            <pc:docMk/>
            <pc:sldMk cId="589416536" sldId="278"/>
            <ac:grpSpMk id="9" creationId="{D8F08FAD-C798-7881-2F7F-E0E15A3C7974}"/>
          </ac:grpSpMkLst>
        </pc:grpChg>
        <pc:grpChg chg="del">
          <ac:chgData name="Nino Philip Ramones" userId="1068934f-e3b4-4e88-ba23-4cb57230c594" providerId="ADAL" clId="{8CB2B8AF-A82A-44C4-8ACE-B3900E30AC94}" dt="2023-03-10T11:07:14.689" v="14144" actId="478"/>
          <ac:grpSpMkLst>
            <pc:docMk/>
            <pc:sldMk cId="589416536" sldId="278"/>
            <ac:grpSpMk id="18" creationId="{7D0A2EEA-2CFC-F682-1F9E-2D17C68AB9F9}"/>
          </ac:grpSpMkLst>
        </pc:grpChg>
        <pc:grpChg chg="del">
          <ac:chgData name="Nino Philip Ramones" userId="1068934f-e3b4-4e88-ba23-4cb57230c594" providerId="ADAL" clId="{8CB2B8AF-A82A-44C4-8ACE-B3900E30AC94}" dt="2023-03-10T11:23:09.033" v="14215" actId="478"/>
          <ac:grpSpMkLst>
            <pc:docMk/>
            <pc:sldMk cId="589416536" sldId="278"/>
            <ac:grpSpMk id="27" creationId="{2526845E-0B01-D685-F863-58009154941E}"/>
          </ac:grpSpMkLst>
        </pc:grpChg>
        <pc:picChg chg="add mod modCrop">
          <ac:chgData name="Nino Philip Ramones" userId="1068934f-e3b4-4e88-ba23-4cb57230c594" providerId="ADAL" clId="{8CB2B8AF-A82A-44C4-8ACE-B3900E30AC94}" dt="2023-03-10T11:34:14.185" v="15122" actId="164"/>
          <ac:picMkLst>
            <pc:docMk/>
            <pc:sldMk cId="589416536" sldId="278"/>
            <ac:picMk id="8" creationId="{D8976520-B2EC-28B0-DDCD-5492B8FB697F}"/>
          </ac:picMkLst>
        </pc:picChg>
        <pc:picChg chg="mod topLvl modCrop">
          <ac:chgData name="Nino Philip Ramones" userId="1068934f-e3b4-4e88-ba23-4cb57230c594" providerId="ADAL" clId="{8CB2B8AF-A82A-44C4-8ACE-B3900E30AC94}" dt="2023-03-10T11:34:14.185" v="15122" actId="164"/>
          <ac:picMkLst>
            <pc:docMk/>
            <pc:sldMk cId="589416536" sldId="278"/>
            <ac:picMk id="15" creationId="{24DA3179-8C0A-2F5F-13EE-1192022EB930}"/>
          </ac:picMkLst>
        </pc:picChg>
        <pc:picChg chg="del">
          <ac:chgData name="Nino Philip Ramones" userId="1068934f-e3b4-4e88-ba23-4cb57230c594" providerId="ADAL" clId="{8CB2B8AF-A82A-44C4-8ACE-B3900E30AC94}" dt="2023-03-10T11:07:14.689" v="14144" actId="478"/>
          <ac:picMkLst>
            <pc:docMk/>
            <pc:sldMk cId="589416536" sldId="278"/>
            <ac:picMk id="17" creationId="{2BD66BC6-F8E9-B5A2-8CCB-6F110FA6E4D0}"/>
          </ac:picMkLst>
        </pc:picChg>
      </pc:sldChg>
      <pc:sldChg chg="addSp delSp modSp add mod ord">
        <pc:chgData name="Nino Philip Ramones" userId="1068934f-e3b4-4e88-ba23-4cb57230c594" providerId="ADAL" clId="{8CB2B8AF-A82A-44C4-8ACE-B3900E30AC94}" dt="2023-03-10T12:58:27.943" v="16430" actId="2711"/>
        <pc:sldMkLst>
          <pc:docMk/>
          <pc:sldMk cId="2668961407" sldId="279"/>
        </pc:sldMkLst>
        <pc:spChg chg="mod">
          <ac:chgData name="Nino Philip Ramones" userId="1068934f-e3b4-4e88-ba23-4cb57230c594" providerId="ADAL" clId="{8CB2B8AF-A82A-44C4-8ACE-B3900E30AC94}" dt="2023-03-10T12:57:49.213" v="16427" actId="2711"/>
          <ac:spMkLst>
            <pc:docMk/>
            <pc:sldMk cId="2668961407" sldId="279"/>
            <ac:spMk id="6" creationId="{1C139C71-43D8-DA15-F46A-8598CDF1F78A}"/>
          </ac:spMkLst>
        </pc:spChg>
        <pc:spChg chg="mod">
          <ac:chgData name="Nino Philip Ramones" userId="1068934f-e3b4-4e88-ba23-4cb57230c594" providerId="ADAL" clId="{8CB2B8AF-A82A-44C4-8ACE-B3900E30AC94}" dt="2023-03-10T11:36:55.330" v="15152" actId="20577"/>
          <ac:spMkLst>
            <pc:docMk/>
            <pc:sldMk cId="2668961407" sldId="279"/>
            <ac:spMk id="8" creationId="{32B64BE8-E37B-9676-4EB5-17CAABB97627}"/>
          </ac:spMkLst>
        </pc:spChg>
        <pc:spChg chg="mod">
          <ac:chgData name="Nino Philip Ramones" userId="1068934f-e3b4-4e88-ba23-4cb57230c594" providerId="ADAL" clId="{8CB2B8AF-A82A-44C4-8ACE-B3900E30AC94}" dt="2023-03-10T11:37:29.142" v="15164" actId="20577"/>
          <ac:spMkLst>
            <pc:docMk/>
            <pc:sldMk cId="2668961407" sldId="279"/>
            <ac:spMk id="13" creationId="{E7B50B3A-133F-FA4D-C075-BA62ED3FA83D}"/>
          </ac:spMkLst>
        </pc:spChg>
        <pc:spChg chg="add mod">
          <ac:chgData name="Nino Philip Ramones" userId="1068934f-e3b4-4e88-ba23-4cb57230c594" providerId="ADAL" clId="{8CB2B8AF-A82A-44C4-8ACE-B3900E30AC94}" dt="2023-03-10T12:58:07.637" v="16428" actId="1582"/>
          <ac:spMkLst>
            <pc:docMk/>
            <pc:sldMk cId="2668961407" sldId="279"/>
            <ac:spMk id="17" creationId="{D6CD9F27-3726-A4CE-B72A-5491ED86E631}"/>
          </ac:spMkLst>
        </pc:spChg>
        <pc:spChg chg="add mod">
          <ac:chgData name="Nino Philip Ramones" userId="1068934f-e3b4-4e88-ba23-4cb57230c594" providerId="ADAL" clId="{8CB2B8AF-A82A-44C4-8ACE-B3900E30AC94}" dt="2023-03-10T12:58:27.943" v="16430" actId="2711"/>
          <ac:spMkLst>
            <pc:docMk/>
            <pc:sldMk cId="2668961407" sldId="279"/>
            <ac:spMk id="18" creationId="{AF367E45-8898-6A0D-8E8D-3F31A44D3CA9}"/>
          </ac:spMkLst>
        </pc:spChg>
        <pc:picChg chg="del">
          <ac:chgData name="Nino Philip Ramones" userId="1068934f-e3b4-4e88-ba23-4cb57230c594" providerId="ADAL" clId="{8CB2B8AF-A82A-44C4-8ACE-B3900E30AC94}" dt="2023-03-10T11:36:58.363" v="15153" actId="478"/>
          <ac:picMkLst>
            <pc:docMk/>
            <pc:sldMk cId="2668961407" sldId="279"/>
            <ac:picMk id="15" creationId="{1EB88930-A639-691E-0FCA-B6C35CBC3F9D}"/>
          </ac:picMkLst>
        </pc:picChg>
        <pc:picChg chg="add mod">
          <ac:chgData name="Nino Philip Ramones" userId="1068934f-e3b4-4e88-ba23-4cb57230c594" providerId="ADAL" clId="{8CB2B8AF-A82A-44C4-8ACE-B3900E30AC94}" dt="2023-03-10T11:37:25.304" v="15158" actId="14100"/>
          <ac:picMkLst>
            <pc:docMk/>
            <pc:sldMk cId="2668961407" sldId="279"/>
            <ac:picMk id="16" creationId="{AC1DEE82-940E-2615-BE26-3E0B6618064F}"/>
          </ac:picMkLst>
        </pc:picChg>
      </pc:sldChg>
      <pc:sldChg chg="addSp delSp modSp add mod ord">
        <pc:chgData name="Nino Philip Ramones" userId="1068934f-e3b4-4e88-ba23-4cb57230c594" providerId="ADAL" clId="{8CB2B8AF-A82A-44C4-8ACE-B3900E30AC94}" dt="2023-03-10T13:16:43.734" v="17198" actId="255"/>
        <pc:sldMkLst>
          <pc:docMk/>
          <pc:sldMk cId="3713819476" sldId="280"/>
        </pc:sldMkLst>
        <pc:spChg chg="mod">
          <ac:chgData name="Nino Philip Ramones" userId="1068934f-e3b4-4e88-ba23-4cb57230c594" providerId="ADAL" clId="{8CB2B8AF-A82A-44C4-8ACE-B3900E30AC94}" dt="2023-03-10T13:16:43.734" v="17198" actId="255"/>
          <ac:spMkLst>
            <pc:docMk/>
            <pc:sldMk cId="3713819476" sldId="280"/>
            <ac:spMk id="6" creationId="{1C139C71-43D8-DA15-F46A-8598CDF1F78A}"/>
          </ac:spMkLst>
        </pc:spChg>
        <pc:grpChg chg="del">
          <ac:chgData name="Nino Philip Ramones" userId="1068934f-e3b4-4e88-ba23-4cb57230c594" providerId="ADAL" clId="{8CB2B8AF-A82A-44C4-8ACE-B3900E30AC94}" dt="2023-03-10T12:58:54.126" v="16434" actId="478"/>
          <ac:grpSpMkLst>
            <pc:docMk/>
            <pc:sldMk cId="3713819476" sldId="280"/>
            <ac:grpSpMk id="9" creationId="{D8F08FAD-C798-7881-2F7F-E0E15A3C7974}"/>
          </ac:grpSpMkLst>
        </pc:grpChg>
        <pc:picChg chg="del topLvl">
          <ac:chgData name="Nino Philip Ramones" userId="1068934f-e3b4-4e88-ba23-4cb57230c594" providerId="ADAL" clId="{8CB2B8AF-A82A-44C4-8ACE-B3900E30AC94}" dt="2023-03-10T12:58:54.126" v="16434" actId="478"/>
          <ac:picMkLst>
            <pc:docMk/>
            <pc:sldMk cId="3713819476" sldId="280"/>
            <ac:picMk id="8" creationId="{D8976520-B2EC-28B0-DDCD-5492B8FB697F}"/>
          </ac:picMkLst>
        </pc:picChg>
        <pc:picChg chg="add mod modCrop">
          <ac:chgData name="Nino Philip Ramones" userId="1068934f-e3b4-4e88-ba23-4cb57230c594" providerId="ADAL" clId="{8CB2B8AF-A82A-44C4-8ACE-B3900E30AC94}" dt="2023-03-10T13:06:19.063" v="16503" actId="1076"/>
          <ac:picMkLst>
            <pc:docMk/>
            <pc:sldMk cId="3713819476" sldId="280"/>
            <ac:picMk id="10" creationId="{2EAB68FA-8686-0460-F630-6BD6B0D44DE3}"/>
          </ac:picMkLst>
        </pc:picChg>
        <pc:picChg chg="topLvl">
          <ac:chgData name="Nino Philip Ramones" userId="1068934f-e3b4-4e88-ba23-4cb57230c594" providerId="ADAL" clId="{8CB2B8AF-A82A-44C4-8ACE-B3900E30AC94}" dt="2023-03-10T12:58:54.126" v="16434" actId="478"/>
          <ac:picMkLst>
            <pc:docMk/>
            <pc:sldMk cId="3713819476" sldId="280"/>
            <ac:picMk id="15" creationId="{24DA3179-8C0A-2F5F-13EE-1192022EB930}"/>
          </ac:picMkLst>
        </pc:picChg>
      </pc:sldChg>
      <pc:sldChg chg="addSp delSp modSp add mod ord">
        <pc:chgData name="Nino Philip Ramones" userId="1068934f-e3b4-4e88-ba23-4cb57230c594" providerId="ADAL" clId="{8CB2B8AF-A82A-44C4-8ACE-B3900E30AC94}" dt="2023-03-10T13:57:49.949" v="20018" actId="2711"/>
        <pc:sldMkLst>
          <pc:docMk/>
          <pc:sldMk cId="3042634148" sldId="281"/>
        </pc:sldMkLst>
        <pc:spChg chg="mod">
          <ac:chgData name="Nino Philip Ramones" userId="1068934f-e3b4-4e88-ba23-4cb57230c594" providerId="ADAL" clId="{8CB2B8AF-A82A-44C4-8ACE-B3900E30AC94}" dt="2023-03-10T13:57:49.949" v="20018" actId="2711"/>
          <ac:spMkLst>
            <pc:docMk/>
            <pc:sldMk cId="3042634148" sldId="281"/>
            <ac:spMk id="6" creationId="{1C139C71-43D8-DA15-F46A-8598CDF1F78A}"/>
          </ac:spMkLst>
        </pc:spChg>
        <pc:spChg chg="add del mod">
          <ac:chgData name="Nino Philip Ramones" userId="1068934f-e3b4-4e88-ba23-4cb57230c594" providerId="ADAL" clId="{8CB2B8AF-A82A-44C4-8ACE-B3900E30AC94}" dt="2023-03-10T13:37:20.150" v="18961" actId="478"/>
          <ac:spMkLst>
            <pc:docMk/>
            <pc:sldMk cId="3042634148" sldId="281"/>
            <ac:spMk id="7" creationId="{7110FBF5-AA77-08B7-6F54-8C1C6143277D}"/>
          </ac:spMkLst>
        </pc:spChg>
        <pc:spChg chg="mod">
          <ac:chgData name="Nino Philip Ramones" userId="1068934f-e3b4-4e88-ba23-4cb57230c594" providerId="ADAL" clId="{8CB2B8AF-A82A-44C4-8ACE-B3900E30AC94}" dt="2023-03-10T13:19:13.682" v="17212" actId="20577"/>
          <ac:spMkLst>
            <pc:docMk/>
            <pc:sldMk cId="3042634148" sldId="281"/>
            <ac:spMk id="8" creationId="{32B64BE8-E37B-9676-4EB5-17CAABB97627}"/>
          </ac:spMkLst>
        </pc:spChg>
        <pc:spChg chg="mod">
          <ac:chgData name="Nino Philip Ramones" userId="1068934f-e3b4-4e88-ba23-4cb57230c594" providerId="ADAL" clId="{8CB2B8AF-A82A-44C4-8ACE-B3900E30AC94}" dt="2023-03-10T13:38:56.699" v="18971"/>
          <ac:spMkLst>
            <pc:docMk/>
            <pc:sldMk cId="3042634148" sldId="281"/>
            <ac:spMk id="11" creationId="{989542B2-3AB0-8C8A-7BA3-D16F4CE19DA4}"/>
          </ac:spMkLst>
        </pc:spChg>
        <pc:spChg chg="mod">
          <ac:chgData name="Nino Philip Ramones" userId="1068934f-e3b4-4e88-ba23-4cb57230c594" providerId="ADAL" clId="{8CB2B8AF-A82A-44C4-8ACE-B3900E30AC94}" dt="2023-03-10T13:38:56.699" v="18971"/>
          <ac:spMkLst>
            <pc:docMk/>
            <pc:sldMk cId="3042634148" sldId="281"/>
            <ac:spMk id="12" creationId="{F60EFD14-C1EC-FEB6-750B-630972B10642}"/>
          </ac:spMkLst>
        </pc:spChg>
        <pc:spChg chg="mod">
          <ac:chgData name="Nino Philip Ramones" userId="1068934f-e3b4-4e88-ba23-4cb57230c594" providerId="ADAL" clId="{8CB2B8AF-A82A-44C4-8ACE-B3900E30AC94}" dt="2023-03-10T13:38:56.699" v="18971"/>
          <ac:spMkLst>
            <pc:docMk/>
            <pc:sldMk cId="3042634148" sldId="281"/>
            <ac:spMk id="13" creationId="{FBE9D28C-5B33-8ADD-EA30-BC5329219943}"/>
          </ac:spMkLst>
        </pc:spChg>
        <pc:spChg chg="mod">
          <ac:chgData name="Nino Philip Ramones" userId="1068934f-e3b4-4e88-ba23-4cb57230c594" providerId="ADAL" clId="{8CB2B8AF-A82A-44C4-8ACE-B3900E30AC94}" dt="2023-03-10T13:38:56.699" v="18971"/>
          <ac:spMkLst>
            <pc:docMk/>
            <pc:sldMk cId="3042634148" sldId="281"/>
            <ac:spMk id="14" creationId="{BC1A3F43-E439-C1CA-165F-1033777C0044}"/>
          </ac:spMkLst>
        </pc:spChg>
        <pc:grpChg chg="add mod">
          <ac:chgData name="Nino Philip Ramones" userId="1068934f-e3b4-4e88-ba23-4cb57230c594" providerId="ADAL" clId="{8CB2B8AF-A82A-44C4-8ACE-B3900E30AC94}" dt="2023-03-10T13:40:57.950" v="18982" actId="1076"/>
          <ac:grpSpMkLst>
            <pc:docMk/>
            <pc:sldMk cId="3042634148" sldId="281"/>
            <ac:grpSpMk id="10" creationId="{11036F8C-35FC-48A0-B58D-493ECF2FD630}"/>
          </ac:grpSpMkLst>
        </pc:grpChg>
        <pc:grpChg chg="del">
          <ac:chgData name="Nino Philip Ramones" userId="1068934f-e3b4-4e88-ba23-4cb57230c594" providerId="ADAL" clId="{8CB2B8AF-A82A-44C4-8ACE-B3900E30AC94}" dt="2023-03-10T13:19:08.115" v="17202" actId="478"/>
          <ac:grpSpMkLst>
            <pc:docMk/>
            <pc:sldMk cId="3042634148" sldId="281"/>
            <ac:grpSpMk id="33" creationId="{AD4707F5-6FE1-FEA7-D4DA-F7E1D4A0C644}"/>
          </ac:grpSpMkLst>
        </pc:grpChg>
        <pc:picChg chg="add del mod">
          <ac:chgData name="Nino Philip Ramones" userId="1068934f-e3b4-4e88-ba23-4cb57230c594" providerId="ADAL" clId="{8CB2B8AF-A82A-44C4-8ACE-B3900E30AC94}" dt="2023-03-10T13:38:44.807" v="18970" actId="478"/>
          <ac:picMkLst>
            <pc:docMk/>
            <pc:sldMk cId="3042634148" sldId="281"/>
            <ac:picMk id="9" creationId="{608A8B33-7E0B-BAE4-02D2-8084C0F842B9}"/>
          </ac:picMkLst>
        </pc:picChg>
      </pc:sldChg>
      <pc:sldChg chg="addSp modSp add mod">
        <pc:chgData name="Nino Philip Ramones" userId="1068934f-e3b4-4e88-ba23-4cb57230c594" providerId="ADAL" clId="{8CB2B8AF-A82A-44C4-8ACE-B3900E30AC94}" dt="2023-03-10T14:07:16.080" v="20121" actId="1076"/>
        <pc:sldMkLst>
          <pc:docMk/>
          <pc:sldMk cId="2124879564" sldId="282"/>
        </pc:sldMkLst>
        <pc:spChg chg="mod">
          <ac:chgData name="Nino Philip Ramones" userId="1068934f-e3b4-4e88-ba23-4cb57230c594" providerId="ADAL" clId="{8CB2B8AF-A82A-44C4-8ACE-B3900E30AC94}" dt="2023-03-10T14:06:29.859" v="20106" actId="1035"/>
          <ac:spMkLst>
            <pc:docMk/>
            <pc:sldMk cId="2124879564" sldId="282"/>
            <ac:spMk id="6" creationId="{1C139C71-43D8-DA15-F46A-8598CDF1F78A}"/>
          </ac:spMkLst>
        </pc:spChg>
        <pc:spChg chg="add mod">
          <ac:chgData name="Nino Philip Ramones" userId="1068934f-e3b4-4e88-ba23-4cb57230c594" providerId="ADAL" clId="{8CB2B8AF-A82A-44C4-8ACE-B3900E30AC94}" dt="2023-03-10T14:06:36.098" v="20114" actId="1036"/>
          <ac:spMkLst>
            <pc:docMk/>
            <pc:sldMk cId="2124879564" sldId="282"/>
            <ac:spMk id="7" creationId="{371E6B4D-82A7-5E51-F870-CD5CB44F69BE}"/>
          </ac:spMkLst>
        </pc:spChg>
        <pc:spChg chg="mod">
          <ac:chgData name="Nino Philip Ramones" userId="1068934f-e3b4-4e88-ba23-4cb57230c594" providerId="ADAL" clId="{8CB2B8AF-A82A-44C4-8ACE-B3900E30AC94}" dt="2023-03-10T13:41:58.907" v="19032" actId="20577"/>
          <ac:spMkLst>
            <pc:docMk/>
            <pc:sldMk cId="2124879564" sldId="282"/>
            <ac:spMk id="8" creationId="{32B64BE8-E37B-9676-4EB5-17CAABB97627}"/>
          </ac:spMkLst>
        </pc:spChg>
        <pc:spChg chg="add mod">
          <ac:chgData name="Nino Philip Ramones" userId="1068934f-e3b4-4e88-ba23-4cb57230c594" providerId="ADAL" clId="{8CB2B8AF-A82A-44C4-8ACE-B3900E30AC94}" dt="2023-03-10T14:06:36.098" v="20114" actId="1036"/>
          <ac:spMkLst>
            <pc:docMk/>
            <pc:sldMk cId="2124879564" sldId="282"/>
            <ac:spMk id="9" creationId="{5A8CE56E-616D-7AEA-3FD6-3C2C4ED2E77D}"/>
          </ac:spMkLst>
        </pc:spChg>
        <pc:spChg chg="add mod">
          <ac:chgData name="Nino Philip Ramones" userId="1068934f-e3b4-4e88-ba23-4cb57230c594" providerId="ADAL" clId="{8CB2B8AF-A82A-44C4-8ACE-B3900E30AC94}" dt="2023-03-10T14:06:53.523" v="20115" actId="1076"/>
          <ac:spMkLst>
            <pc:docMk/>
            <pc:sldMk cId="2124879564" sldId="282"/>
            <ac:spMk id="15" creationId="{B7016611-C19B-F981-0493-1C1AAFFC517B}"/>
          </ac:spMkLst>
        </pc:spChg>
        <pc:spChg chg="add mod">
          <ac:chgData name="Nino Philip Ramones" userId="1068934f-e3b4-4e88-ba23-4cb57230c594" providerId="ADAL" clId="{8CB2B8AF-A82A-44C4-8ACE-B3900E30AC94}" dt="2023-03-10T14:07:16.080" v="20121" actId="1076"/>
          <ac:spMkLst>
            <pc:docMk/>
            <pc:sldMk cId="2124879564" sldId="282"/>
            <ac:spMk id="16" creationId="{93640B3D-36FC-1768-2FB8-1BFEB1323F57}"/>
          </ac:spMkLst>
        </pc:spChg>
      </pc:sldChg>
    </pc:docChg>
  </pc:docChgLst>
  <pc:docChgLst>
    <pc:chgData name="Nino Philip Ramones" userId="1068934f-e3b4-4e88-ba23-4cb57230c594" providerId="ADAL" clId="{DA43502D-6843-46E4-84F3-6183129FD404}"/>
    <pc:docChg chg="undo custSel addSld delSld modSld">
      <pc:chgData name="Nino Philip Ramones" userId="1068934f-e3b4-4e88-ba23-4cb57230c594" providerId="ADAL" clId="{DA43502D-6843-46E4-84F3-6183129FD404}" dt="2023-04-28T09:00:15.027" v="8535" actId="2711"/>
      <pc:docMkLst>
        <pc:docMk/>
      </pc:docMkLst>
      <pc:sldChg chg="addSp delSp modSp mod">
        <pc:chgData name="Nino Philip Ramones" userId="1068934f-e3b4-4e88-ba23-4cb57230c594" providerId="ADAL" clId="{DA43502D-6843-46E4-84F3-6183129FD404}" dt="2023-04-28T05:00:59.080" v="77" actId="14100"/>
        <pc:sldMkLst>
          <pc:docMk/>
          <pc:sldMk cId="2902220017" sldId="260"/>
        </pc:sldMkLst>
        <pc:spChg chg="mod">
          <ac:chgData name="Nino Philip Ramones" userId="1068934f-e3b4-4e88-ba23-4cb57230c594" providerId="ADAL" clId="{DA43502D-6843-46E4-84F3-6183129FD404}" dt="2023-04-28T04:53:29.644" v="40" actId="1076"/>
          <ac:spMkLst>
            <pc:docMk/>
            <pc:sldMk cId="2902220017" sldId="260"/>
            <ac:spMk id="14" creationId="{86CD694D-7914-A6C9-97B8-2823F7984CDE}"/>
          </ac:spMkLst>
        </pc:spChg>
        <pc:spChg chg="mod">
          <ac:chgData name="Nino Philip Ramones" userId="1068934f-e3b4-4e88-ba23-4cb57230c594" providerId="ADAL" clId="{DA43502D-6843-46E4-84F3-6183129FD404}" dt="2023-04-28T04:53:34.284" v="41" actId="1076"/>
          <ac:spMkLst>
            <pc:docMk/>
            <pc:sldMk cId="2902220017" sldId="260"/>
            <ac:spMk id="15" creationId="{CB5AF6EE-76A6-CA9D-0627-29C15279BDC6}"/>
          </ac:spMkLst>
        </pc:spChg>
        <pc:spChg chg="add mod">
          <ac:chgData name="Nino Philip Ramones" userId="1068934f-e3b4-4e88-ba23-4cb57230c594" providerId="ADAL" clId="{DA43502D-6843-46E4-84F3-6183129FD404}" dt="2023-04-28T04:58:31.800" v="53" actId="1076"/>
          <ac:spMkLst>
            <pc:docMk/>
            <pc:sldMk cId="2902220017" sldId="260"/>
            <ac:spMk id="25" creationId="{6EFD1E6E-80FA-0CC5-D7E2-78CB69BE3693}"/>
          </ac:spMkLst>
        </pc:spChg>
        <pc:spChg chg="add del">
          <ac:chgData name="Nino Philip Ramones" userId="1068934f-e3b4-4e88-ba23-4cb57230c594" providerId="ADAL" clId="{DA43502D-6843-46E4-84F3-6183129FD404}" dt="2023-04-28T04:58:59.430" v="61" actId="478"/>
          <ac:spMkLst>
            <pc:docMk/>
            <pc:sldMk cId="2902220017" sldId="260"/>
            <ac:spMk id="29" creationId="{D3477DD6-20F8-B844-531F-A4D45B04E6BF}"/>
          </ac:spMkLst>
        </pc:spChg>
        <pc:picChg chg="add mod">
          <ac:chgData name="Nino Philip Ramones" userId="1068934f-e3b4-4e88-ba23-4cb57230c594" providerId="ADAL" clId="{DA43502D-6843-46E4-84F3-6183129FD404}" dt="2023-04-28T05:00:59.080" v="77" actId="14100"/>
          <ac:picMkLst>
            <pc:docMk/>
            <pc:sldMk cId="2902220017" sldId="260"/>
            <ac:picMk id="3" creationId="{29BE9BA6-DEAB-60E1-F172-4E84FA66461D}"/>
          </ac:picMkLst>
        </pc:picChg>
        <pc:picChg chg="add del">
          <ac:chgData name="Nino Philip Ramones" userId="1068934f-e3b4-4e88-ba23-4cb57230c594" providerId="ADAL" clId="{DA43502D-6843-46E4-84F3-6183129FD404}" dt="2023-04-28T04:55:19.427" v="43" actId="478"/>
          <ac:picMkLst>
            <pc:docMk/>
            <pc:sldMk cId="2902220017" sldId="260"/>
            <ac:picMk id="11" creationId="{94AB2FB8-E06C-C5DA-5702-4F166E1B0AD4}"/>
          </ac:picMkLst>
        </pc:picChg>
        <pc:picChg chg="add mod">
          <ac:chgData name="Nino Philip Ramones" userId="1068934f-e3b4-4e88-ba23-4cb57230c594" providerId="ADAL" clId="{DA43502D-6843-46E4-84F3-6183129FD404}" dt="2023-04-28T05:00:51.927" v="76" actId="14100"/>
          <ac:picMkLst>
            <pc:docMk/>
            <pc:sldMk cId="2902220017" sldId="260"/>
            <ac:picMk id="16" creationId="{939A4C42-98DA-D2B8-4197-BE29DC484B9B}"/>
          </ac:picMkLst>
        </pc:picChg>
        <pc:picChg chg="add del">
          <ac:chgData name="Nino Philip Ramones" userId="1068934f-e3b4-4e88-ba23-4cb57230c594" providerId="ADAL" clId="{DA43502D-6843-46E4-84F3-6183129FD404}" dt="2023-04-28T04:55:19.427" v="43" actId="478"/>
          <ac:picMkLst>
            <pc:docMk/>
            <pc:sldMk cId="2902220017" sldId="260"/>
            <ac:picMk id="22" creationId="{78BD71C9-8DBA-4643-5373-D7DE98BFDA6C}"/>
          </ac:picMkLst>
        </pc:picChg>
        <pc:picChg chg="add mod">
          <ac:chgData name="Nino Philip Ramones" userId="1068934f-e3b4-4e88-ba23-4cb57230c594" providerId="ADAL" clId="{DA43502D-6843-46E4-84F3-6183129FD404}" dt="2023-04-28T05:00:40.055" v="74"/>
          <ac:picMkLst>
            <pc:docMk/>
            <pc:sldMk cId="2902220017" sldId="260"/>
            <ac:picMk id="24" creationId="{FC4EF1AF-287F-2622-8085-D07093A48C9E}"/>
          </ac:picMkLst>
        </pc:picChg>
        <pc:picChg chg="add del">
          <ac:chgData name="Nino Philip Ramones" userId="1068934f-e3b4-4e88-ba23-4cb57230c594" providerId="ADAL" clId="{DA43502D-6843-46E4-84F3-6183129FD404}" dt="2023-04-28T04:58:59.430" v="61" actId="478"/>
          <ac:picMkLst>
            <pc:docMk/>
            <pc:sldMk cId="2902220017" sldId="260"/>
            <ac:picMk id="28" creationId="{81AFE020-EE52-028A-F1B3-5B309C216182}"/>
          </ac:picMkLst>
        </pc:picChg>
      </pc:sldChg>
      <pc:sldChg chg="modSp mod modShow">
        <pc:chgData name="Nino Philip Ramones" userId="1068934f-e3b4-4e88-ba23-4cb57230c594" providerId="ADAL" clId="{DA43502D-6843-46E4-84F3-6183129FD404}" dt="2023-04-28T08:57:27.382" v="8511" actId="1036"/>
        <pc:sldMkLst>
          <pc:docMk/>
          <pc:sldMk cId="4215421811" sldId="261"/>
        </pc:sldMkLst>
        <pc:spChg chg="mod">
          <ac:chgData name="Nino Philip Ramones" userId="1068934f-e3b4-4e88-ba23-4cb57230c594" providerId="ADAL" clId="{DA43502D-6843-46E4-84F3-6183129FD404}" dt="2023-04-28T08:54:53.941" v="7973" actId="20577"/>
          <ac:spMkLst>
            <pc:docMk/>
            <pc:sldMk cId="4215421811" sldId="261"/>
            <ac:spMk id="6" creationId="{1C139C71-43D8-DA15-F46A-8598CDF1F78A}"/>
          </ac:spMkLst>
        </pc:spChg>
        <pc:spChg chg="mod">
          <ac:chgData name="Nino Philip Ramones" userId="1068934f-e3b4-4e88-ba23-4cb57230c594" providerId="ADAL" clId="{DA43502D-6843-46E4-84F3-6183129FD404}" dt="2023-04-28T08:56:16.692" v="8250" actId="20577"/>
          <ac:spMkLst>
            <pc:docMk/>
            <pc:sldMk cId="4215421811" sldId="261"/>
            <ac:spMk id="7" creationId="{CB143D5A-4C51-CC45-02B5-43383CAA5C50}"/>
          </ac:spMkLst>
        </pc:spChg>
        <pc:spChg chg="mod">
          <ac:chgData name="Nino Philip Ramones" userId="1068934f-e3b4-4e88-ba23-4cb57230c594" providerId="ADAL" clId="{DA43502D-6843-46E4-84F3-6183129FD404}" dt="2023-04-28T08:57:08.751" v="8508" actId="20577"/>
          <ac:spMkLst>
            <pc:docMk/>
            <pc:sldMk cId="4215421811" sldId="261"/>
            <ac:spMk id="10" creationId="{AA624370-42F0-82DE-228F-BC78C798D723}"/>
          </ac:spMkLst>
        </pc:spChg>
        <pc:grpChg chg="mod">
          <ac:chgData name="Nino Philip Ramones" userId="1068934f-e3b4-4e88-ba23-4cb57230c594" providerId="ADAL" clId="{DA43502D-6843-46E4-84F3-6183129FD404}" dt="2023-04-28T08:57:27.382" v="8511" actId="1036"/>
          <ac:grpSpMkLst>
            <pc:docMk/>
            <pc:sldMk cId="4215421811" sldId="261"/>
            <ac:grpSpMk id="9" creationId="{86565025-D585-4FE0-F5D0-00D60DC63201}"/>
          </ac:grpSpMkLst>
        </pc:grpChg>
        <pc:grpChg chg="mod">
          <ac:chgData name="Nino Philip Ramones" userId="1068934f-e3b4-4e88-ba23-4cb57230c594" providerId="ADAL" clId="{DA43502D-6843-46E4-84F3-6183129FD404}" dt="2023-04-28T08:57:21.597" v="8510" actId="1036"/>
          <ac:grpSpMkLst>
            <pc:docMk/>
            <pc:sldMk cId="4215421811" sldId="261"/>
            <ac:grpSpMk id="28" creationId="{1E2DCC1B-E94A-BBE8-ED0F-0C36BBB2851B}"/>
          </ac:grpSpMkLst>
        </pc:grpChg>
      </pc:sldChg>
      <pc:sldChg chg="modSp mod">
        <pc:chgData name="Nino Philip Ramones" userId="1068934f-e3b4-4e88-ba23-4cb57230c594" providerId="ADAL" clId="{DA43502D-6843-46E4-84F3-6183129FD404}" dt="2023-04-28T09:00:15.027" v="8535" actId="2711"/>
        <pc:sldMkLst>
          <pc:docMk/>
          <pc:sldMk cId="3042634148" sldId="281"/>
        </pc:sldMkLst>
        <pc:spChg chg="mod">
          <ac:chgData name="Nino Philip Ramones" userId="1068934f-e3b4-4e88-ba23-4cb57230c594" providerId="ADAL" clId="{DA43502D-6843-46E4-84F3-6183129FD404}" dt="2023-04-28T08:53:56.066" v="7736" actId="20577"/>
          <ac:spMkLst>
            <pc:docMk/>
            <pc:sldMk cId="3042634148" sldId="281"/>
            <ac:spMk id="6" creationId="{1C139C71-43D8-DA15-F46A-8598CDF1F78A}"/>
          </ac:spMkLst>
        </pc:spChg>
        <pc:spChg chg="mod">
          <ac:chgData name="Nino Philip Ramones" userId="1068934f-e3b4-4e88-ba23-4cb57230c594" providerId="ADAL" clId="{DA43502D-6843-46E4-84F3-6183129FD404}" dt="2023-04-28T08:54:03.706" v="7758" actId="1036"/>
          <ac:spMkLst>
            <pc:docMk/>
            <pc:sldMk cId="3042634148" sldId="281"/>
            <ac:spMk id="9" creationId="{A4C4677F-45AE-36EE-ABCE-397302091C1F}"/>
          </ac:spMkLst>
        </pc:spChg>
        <pc:spChg chg="mod">
          <ac:chgData name="Nino Philip Ramones" userId="1068934f-e3b4-4e88-ba23-4cb57230c594" providerId="ADAL" clId="{DA43502D-6843-46E4-84F3-6183129FD404}" dt="2023-04-28T09:00:15.027" v="8535" actId="2711"/>
          <ac:spMkLst>
            <pc:docMk/>
            <pc:sldMk cId="3042634148" sldId="281"/>
            <ac:spMk id="15" creationId="{3DE590E7-D5BC-0018-437A-AE6E15E396B6}"/>
          </ac:spMkLst>
        </pc:spChg>
      </pc:sldChg>
      <pc:sldChg chg="addSp delSp modSp mod">
        <pc:chgData name="Nino Philip Ramones" userId="1068934f-e3b4-4e88-ba23-4cb57230c594" providerId="ADAL" clId="{DA43502D-6843-46E4-84F3-6183129FD404}" dt="2023-04-28T06:25:08.941" v="3278" actId="2711"/>
        <pc:sldMkLst>
          <pc:docMk/>
          <pc:sldMk cId="2474797160" sldId="288"/>
        </pc:sldMkLst>
        <pc:spChg chg="mod">
          <ac:chgData name="Nino Philip Ramones" userId="1068934f-e3b4-4e88-ba23-4cb57230c594" providerId="ADAL" clId="{DA43502D-6843-46E4-84F3-6183129FD404}" dt="2023-04-28T05:05:23.602" v="102" actId="20577"/>
          <ac:spMkLst>
            <pc:docMk/>
            <pc:sldMk cId="2474797160" sldId="288"/>
            <ac:spMk id="2" creationId="{05373617-D585-BAF0-0B5B-D2CF324A4D6B}"/>
          </ac:spMkLst>
        </pc:spChg>
        <pc:spChg chg="add mod">
          <ac:chgData name="Nino Philip Ramones" userId="1068934f-e3b4-4e88-ba23-4cb57230c594" providerId="ADAL" clId="{DA43502D-6843-46E4-84F3-6183129FD404}" dt="2023-04-28T05:28:39.508" v="1390" actId="1036"/>
          <ac:spMkLst>
            <pc:docMk/>
            <pc:sldMk cId="2474797160" sldId="288"/>
            <ac:spMk id="3" creationId="{E301EF81-B90F-36A7-A828-06EDA6FBF5E5}"/>
          </ac:spMkLst>
        </pc:spChg>
        <pc:spChg chg="mod">
          <ac:chgData name="Nino Philip Ramones" userId="1068934f-e3b4-4e88-ba23-4cb57230c594" providerId="ADAL" clId="{DA43502D-6843-46E4-84F3-6183129FD404}" dt="2023-04-28T06:25:08.941" v="3278" actId="2711"/>
          <ac:spMkLst>
            <pc:docMk/>
            <pc:sldMk cId="2474797160" sldId="288"/>
            <ac:spMk id="6" creationId="{1C139C71-43D8-DA15-F46A-8598CDF1F78A}"/>
          </ac:spMkLst>
        </pc:spChg>
        <pc:spChg chg="mod">
          <ac:chgData name="Nino Philip Ramones" userId="1068934f-e3b4-4e88-ba23-4cb57230c594" providerId="ADAL" clId="{DA43502D-6843-46E4-84F3-6183129FD404}" dt="2023-04-28T05:10:53.533" v="195" actId="1038"/>
          <ac:spMkLst>
            <pc:docMk/>
            <pc:sldMk cId="2474797160" sldId="288"/>
            <ac:spMk id="10" creationId="{0D535829-F972-5CF5-20EA-345A515508E8}"/>
          </ac:spMkLst>
        </pc:spChg>
        <pc:spChg chg="mod">
          <ac:chgData name="Nino Philip Ramones" userId="1068934f-e3b4-4e88-ba23-4cb57230c594" providerId="ADAL" clId="{DA43502D-6843-46E4-84F3-6183129FD404}" dt="2023-04-28T05:28:58.872" v="1399" actId="1036"/>
          <ac:spMkLst>
            <pc:docMk/>
            <pc:sldMk cId="2474797160" sldId="288"/>
            <ac:spMk id="12" creationId="{A03D9DDB-0911-CCC6-289E-FE03CE9C7E57}"/>
          </ac:spMkLst>
        </pc:spChg>
        <pc:spChg chg="add mod">
          <ac:chgData name="Nino Philip Ramones" userId="1068934f-e3b4-4e88-ba23-4cb57230c594" providerId="ADAL" clId="{DA43502D-6843-46E4-84F3-6183129FD404}" dt="2023-04-28T05:28:58.872" v="1399" actId="1036"/>
          <ac:spMkLst>
            <pc:docMk/>
            <pc:sldMk cId="2474797160" sldId="288"/>
            <ac:spMk id="13" creationId="{CCA33C50-5359-C8E0-A0A8-645350BA97FE}"/>
          </ac:spMkLst>
        </pc:spChg>
        <pc:picChg chg="del">
          <ac:chgData name="Nino Philip Ramones" userId="1068934f-e3b4-4e88-ba23-4cb57230c594" providerId="ADAL" clId="{DA43502D-6843-46E4-84F3-6183129FD404}" dt="2023-04-28T05:05:25.536" v="103" actId="478"/>
          <ac:picMkLst>
            <pc:docMk/>
            <pc:sldMk cId="2474797160" sldId="288"/>
            <ac:picMk id="5" creationId="{1F581BCA-212C-D41B-BD29-D649B6CF3976}"/>
          </ac:picMkLst>
        </pc:picChg>
        <pc:picChg chg="add mod">
          <ac:chgData name="Nino Philip Ramones" userId="1068934f-e3b4-4e88-ba23-4cb57230c594" providerId="ADAL" clId="{DA43502D-6843-46E4-84F3-6183129FD404}" dt="2023-04-28T05:28:58.872" v="1399" actId="1036"/>
          <ac:picMkLst>
            <pc:docMk/>
            <pc:sldMk cId="2474797160" sldId="288"/>
            <ac:picMk id="11" creationId="{3DB84044-6F0C-EB78-CC1C-5C26073F2AC0}"/>
          </ac:picMkLst>
        </pc:picChg>
        <pc:picChg chg="add mod">
          <ac:chgData name="Nino Philip Ramones" userId="1068934f-e3b4-4e88-ba23-4cb57230c594" providerId="ADAL" clId="{DA43502D-6843-46E4-84F3-6183129FD404}" dt="2023-04-28T05:28:58.872" v="1399" actId="1036"/>
          <ac:picMkLst>
            <pc:docMk/>
            <pc:sldMk cId="2474797160" sldId="288"/>
            <ac:picMk id="1026" creationId="{284D62D0-C20A-41B9-852D-90343B5CD1A8}"/>
          </ac:picMkLst>
        </pc:picChg>
      </pc:sldChg>
      <pc:sldChg chg="del">
        <pc:chgData name="Nino Philip Ramones" userId="1068934f-e3b4-4e88-ba23-4cb57230c594" providerId="ADAL" clId="{DA43502D-6843-46E4-84F3-6183129FD404}" dt="2023-04-28T05:02:16.822" v="79" actId="47"/>
        <pc:sldMkLst>
          <pc:docMk/>
          <pc:sldMk cId="2888063651" sldId="289"/>
        </pc:sldMkLst>
      </pc:sldChg>
      <pc:sldChg chg="del">
        <pc:chgData name="Nino Philip Ramones" userId="1068934f-e3b4-4e88-ba23-4cb57230c594" providerId="ADAL" clId="{DA43502D-6843-46E4-84F3-6183129FD404}" dt="2023-04-28T05:02:16.822" v="79" actId="47"/>
        <pc:sldMkLst>
          <pc:docMk/>
          <pc:sldMk cId="3428063982" sldId="290"/>
        </pc:sldMkLst>
      </pc:sldChg>
      <pc:sldChg chg="del">
        <pc:chgData name="Nino Philip Ramones" userId="1068934f-e3b4-4e88-ba23-4cb57230c594" providerId="ADAL" clId="{DA43502D-6843-46E4-84F3-6183129FD404}" dt="2023-04-28T05:02:16.822" v="79" actId="47"/>
        <pc:sldMkLst>
          <pc:docMk/>
          <pc:sldMk cId="2145874465" sldId="291"/>
        </pc:sldMkLst>
      </pc:sldChg>
      <pc:sldChg chg="del">
        <pc:chgData name="Nino Philip Ramones" userId="1068934f-e3b4-4e88-ba23-4cb57230c594" providerId="ADAL" clId="{DA43502D-6843-46E4-84F3-6183129FD404}" dt="2023-04-28T05:02:16.822" v="79" actId="47"/>
        <pc:sldMkLst>
          <pc:docMk/>
          <pc:sldMk cId="1490428217" sldId="292"/>
        </pc:sldMkLst>
      </pc:sldChg>
      <pc:sldChg chg="del">
        <pc:chgData name="Nino Philip Ramones" userId="1068934f-e3b4-4e88-ba23-4cb57230c594" providerId="ADAL" clId="{DA43502D-6843-46E4-84F3-6183129FD404}" dt="2023-04-28T05:02:16.822" v="79" actId="47"/>
        <pc:sldMkLst>
          <pc:docMk/>
          <pc:sldMk cId="1278780278" sldId="293"/>
        </pc:sldMkLst>
      </pc:sldChg>
      <pc:sldChg chg="del">
        <pc:chgData name="Nino Philip Ramones" userId="1068934f-e3b4-4e88-ba23-4cb57230c594" providerId="ADAL" clId="{DA43502D-6843-46E4-84F3-6183129FD404}" dt="2023-04-28T05:02:16.822" v="79" actId="47"/>
        <pc:sldMkLst>
          <pc:docMk/>
          <pc:sldMk cId="2619007221" sldId="294"/>
        </pc:sldMkLst>
      </pc:sldChg>
      <pc:sldChg chg="del">
        <pc:chgData name="Nino Philip Ramones" userId="1068934f-e3b4-4e88-ba23-4cb57230c594" providerId="ADAL" clId="{DA43502D-6843-46E4-84F3-6183129FD404}" dt="2023-04-28T05:02:16.822" v="79" actId="47"/>
        <pc:sldMkLst>
          <pc:docMk/>
          <pc:sldMk cId="449201442" sldId="295"/>
        </pc:sldMkLst>
      </pc:sldChg>
      <pc:sldChg chg="del">
        <pc:chgData name="Nino Philip Ramones" userId="1068934f-e3b4-4e88-ba23-4cb57230c594" providerId="ADAL" clId="{DA43502D-6843-46E4-84F3-6183129FD404}" dt="2023-04-28T05:02:16.822" v="79" actId="47"/>
        <pc:sldMkLst>
          <pc:docMk/>
          <pc:sldMk cId="2537259196" sldId="296"/>
        </pc:sldMkLst>
      </pc:sldChg>
      <pc:sldChg chg="del">
        <pc:chgData name="Nino Philip Ramones" userId="1068934f-e3b4-4e88-ba23-4cb57230c594" providerId="ADAL" clId="{DA43502D-6843-46E4-84F3-6183129FD404}" dt="2023-04-28T05:02:16.822" v="79" actId="47"/>
        <pc:sldMkLst>
          <pc:docMk/>
          <pc:sldMk cId="1744944240" sldId="297"/>
        </pc:sldMkLst>
      </pc:sldChg>
      <pc:sldChg chg="del">
        <pc:chgData name="Nino Philip Ramones" userId="1068934f-e3b4-4e88-ba23-4cb57230c594" providerId="ADAL" clId="{DA43502D-6843-46E4-84F3-6183129FD404}" dt="2023-04-28T05:02:16.822" v="79" actId="47"/>
        <pc:sldMkLst>
          <pc:docMk/>
          <pc:sldMk cId="640533113" sldId="298"/>
        </pc:sldMkLst>
      </pc:sldChg>
      <pc:sldChg chg="del">
        <pc:chgData name="Nino Philip Ramones" userId="1068934f-e3b4-4e88-ba23-4cb57230c594" providerId="ADAL" clId="{DA43502D-6843-46E4-84F3-6183129FD404}" dt="2023-04-28T05:02:16.822" v="79" actId="47"/>
        <pc:sldMkLst>
          <pc:docMk/>
          <pc:sldMk cId="2925294506" sldId="299"/>
        </pc:sldMkLst>
      </pc:sldChg>
      <pc:sldChg chg="del">
        <pc:chgData name="Nino Philip Ramones" userId="1068934f-e3b4-4e88-ba23-4cb57230c594" providerId="ADAL" clId="{DA43502D-6843-46E4-84F3-6183129FD404}" dt="2023-04-28T05:02:16.822" v="79" actId="47"/>
        <pc:sldMkLst>
          <pc:docMk/>
          <pc:sldMk cId="3960663401" sldId="300"/>
        </pc:sldMkLst>
      </pc:sldChg>
      <pc:sldChg chg="del">
        <pc:chgData name="Nino Philip Ramones" userId="1068934f-e3b4-4e88-ba23-4cb57230c594" providerId="ADAL" clId="{DA43502D-6843-46E4-84F3-6183129FD404}" dt="2023-04-28T05:02:16.822" v="79" actId="47"/>
        <pc:sldMkLst>
          <pc:docMk/>
          <pc:sldMk cId="1430614379" sldId="301"/>
        </pc:sldMkLst>
      </pc:sldChg>
      <pc:sldChg chg="del">
        <pc:chgData name="Nino Philip Ramones" userId="1068934f-e3b4-4e88-ba23-4cb57230c594" providerId="ADAL" clId="{DA43502D-6843-46E4-84F3-6183129FD404}" dt="2023-04-28T05:02:16.822" v="79" actId="47"/>
        <pc:sldMkLst>
          <pc:docMk/>
          <pc:sldMk cId="4053801358" sldId="302"/>
        </pc:sldMkLst>
      </pc:sldChg>
      <pc:sldChg chg="del">
        <pc:chgData name="Nino Philip Ramones" userId="1068934f-e3b4-4e88-ba23-4cb57230c594" providerId="ADAL" clId="{DA43502D-6843-46E4-84F3-6183129FD404}" dt="2023-04-28T05:02:16.822" v="79" actId="47"/>
        <pc:sldMkLst>
          <pc:docMk/>
          <pc:sldMk cId="3735152311" sldId="303"/>
        </pc:sldMkLst>
      </pc:sldChg>
      <pc:sldChg chg="del">
        <pc:chgData name="Nino Philip Ramones" userId="1068934f-e3b4-4e88-ba23-4cb57230c594" providerId="ADAL" clId="{DA43502D-6843-46E4-84F3-6183129FD404}" dt="2023-04-28T05:02:16.822" v="79" actId="47"/>
        <pc:sldMkLst>
          <pc:docMk/>
          <pc:sldMk cId="981813218" sldId="304"/>
        </pc:sldMkLst>
      </pc:sldChg>
      <pc:sldChg chg="del">
        <pc:chgData name="Nino Philip Ramones" userId="1068934f-e3b4-4e88-ba23-4cb57230c594" providerId="ADAL" clId="{DA43502D-6843-46E4-84F3-6183129FD404}" dt="2023-04-28T05:02:16.822" v="79" actId="47"/>
        <pc:sldMkLst>
          <pc:docMk/>
          <pc:sldMk cId="123605150" sldId="305"/>
        </pc:sldMkLst>
      </pc:sldChg>
      <pc:sldChg chg="del">
        <pc:chgData name="Nino Philip Ramones" userId="1068934f-e3b4-4e88-ba23-4cb57230c594" providerId="ADAL" clId="{DA43502D-6843-46E4-84F3-6183129FD404}" dt="2023-04-28T05:02:16.822" v="79" actId="47"/>
        <pc:sldMkLst>
          <pc:docMk/>
          <pc:sldMk cId="112553766" sldId="306"/>
        </pc:sldMkLst>
      </pc:sldChg>
      <pc:sldChg chg="del">
        <pc:chgData name="Nino Philip Ramones" userId="1068934f-e3b4-4e88-ba23-4cb57230c594" providerId="ADAL" clId="{DA43502D-6843-46E4-84F3-6183129FD404}" dt="2023-04-28T07:00:54.682" v="5215" actId="47"/>
        <pc:sldMkLst>
          <pc:docMk/>
          <pc:sldMk cId="2442924426" sldId="307"/>
        </pc:sldMkLst>
      </pc:sldChg>
      <pc:sldChg chg="addSp delSp modSp add mod">
        <pc:chgData name="Nino Philip Ramones" userId="1068934f-e3b4-4e88-ba23-4cb57230c594" providerId="ADAL" clId="{DA43502D-6843-46E4-84F3-6183129FD404}" dt="2023-04-28T06:24:32.511" v="3275" actId="2711"/>
        <pc:sldMkLst>
          <pc:docMk/>
          <pc:sldMk cId="2661369311" sldId="308"/>
        </pc:sldMkLst>
        <pc:spChg chg="mod">
          <ac:chgData name="Nino Philip Ramones" userId="1068934f-e3b4-4e88-ba23-4cb57230c594" providerId="ADAL" clId="{DA43502D-6843-46E4-84F3-6183129FD404}" dt="2023-04-28T05:31:23.185" v="1480" actId="20577"/>
          <ac:spMkLst>
            <pc:docMk/>
            <pc:sldMk cId="2661369311" sldId="308"/>
            <ac:spMk id="2" creationId="{05373617-D585-BAF0-0B5B-D2CF324A4D6B}"/>
          </ac:spMkLst>
        </pc:spChg>
        <pc:spChg chg="mod">
          <ac:chgData name="Nino Philip Ramones" userId="1068934f-e3b4-4e88-ba23-4cb57230c594" providerId="ADAL" clId="{DA43502D-6843-46E4-84F3-6183129FD404}" dt="2023-04-28T05:32:11.519" v="1575" actId="1035"/>
          <ac:spMkLst>
            <pc:docMk/>
            <pc:sldMk cId="2661369311" sldId="308"/>
            <ac:spMk id="3" creationId="{E301EF81-B90F-36A7-A828-06EDA6FBF5E5}"/>
          </ac:spMkLst>
        </pc:spChg>
        <pc:spChg chg="mod">
          <ac:chgData name="Nino Philip Ramones" userId="1068934f-e3b4-4e88-ba23-4cb57230c594" providerId="ADAL" clId="{DA43502D-6843-46E4-84F3-6183129FD404}" dt="2023-04-28T06:24:32.511" v="3275" actId="2711"/>
          <ac:spMkLst>
            <pc:docMk/>
            <pc:sldMk cId="2661369311" sldId="308"/>
            <ac:spMk id="6" creationId="{1C139C71-43D8-DA15-F46A-8598CDF1F78A}"/>
          </ac:spMkLst>
        </pc:spChg>
        <pc:spChg chg="mod">
          <ac:chgData name="Nino Philip Ramones" userId="1068934f-e3b4-4e88-ba23-4cb57230c594" providerId="ADAL" clId="{DA43502D-6843-46E4-84F3-6183129FD404}" dt="2023-04-28T05:36:10.567" v="1670" actId="14100"/>
          <ac:spMkLst>
            <pc:docMk/>
            <pc:sldMk cId="2661369311" sldId="308"/>
            <ac:spMk id="12" creationId="{A03D9DDB-0911-CCC6-289E-FE03CE9C7E57}"/>
          </ac:spMkLst>
        </pc:spChg>
        <pc:spChg chg="del">
          <ac:chgData name="Nino Philip Ramones" userId="1068934f-e3b4-4e88-ba23-4cb57230c594" providerId="ADAL" clId="{DA43502D-6843-46E4-84F3-6183129FD404}" dt="2023-04-28T05:30:23.435" v="1401" actId="478"/>
          <ac:spMkLst>
            <pc:docMk/>
            <pc:sldMk cId="2661369311" sldId="308"/>
            <ac:spMk id="13" creationId="{CCA33C50-5359-C8E0-A0A8-645350BA97FE}"/>
          </ac:spMkLst>
        </pc:spChg>
        <pc:picChg chg="add mod">
          <ac:chgData name="Nino Philip Ramones" userId="1068934f-e3b4-4e88-ba23-4cb57230c594" providerId="ADAL" clId="{DA43502D-6843-46E4-84F3-6183129FD404}" dt="2023-04-28T05:34:41.574" v="1594" actId="14100"/>
          <ac:picMkLst>
            <pc:docMk/>
            <pc:sldMk cId="2661369311" sldId="308"/>
            <ac:picMk id="5" creationId="{BEF3C374-30E3-8A15-DF14-50AFE7BFDF87}"/>
          </ac:picMkLst>
        </pc:picChg>
        <pc:picChg chg="del">
          <ac:chgData name="Nino Philip Ramones" userId="1068934f-e3b4-4e88-ba23-4cb57230c594" providerId="ADAL" clId="{DA43502D-6843-46E4-84F3-6183129FD404}" dt="2023-04-28T05:30:23.435" v="1401" actId="478"/>
          <ac:picMkLst>
            <pc:docMk/>
            <pc:sldMk cId="2661369311" sldId="308"/>
            <ac:picMk id="11" creationId="{3DB84044-6F0C-EB78-CC1C-5C26073F2AC0}"/>
          </ac:picMkLst>
        </pc:picChg>
        <pc:picChg chg="del mod">
          <ac:chgData name="Nino Philip Ramones" userId="1068934f-e3b4-4e88-ba23-4cb57230c594" providerId="ADAL" clId="{DA43502D-6843-46E4-84F3-6183129FD404}" dt="2023-04-28T05:34:44.547" v="1595" actId="478"/>
          <ac:picMkLst>
            <pc:docMk/>
            <pc:sldMk cId="2661369311" sldId="308"/>
            <ac:picMk id="1026" creationId="{284D62D0-C20A-41B9-852D-90343B5CD1A8}"/>
          </ac:picMkLst>
        </pc:picChg>
      </pc:sldChg>
      <pc:sldChg chg="addSp delSp modSp add mod">
        <pc:chgData name="Nino Philip Ramones" userId="1068934f-e3b4-4e88-ba23-4cb57230c594" providerId="ADAL" clId="{DA43502D-6843-46E4-84F3-6183129FD404}" dt="2023-04-28T06:25:48.265" v="3287" actId="20577"/>
        <pc:sldMkLst>
          <pc:docMk/>
          <pc:sldMk cId="2969037122" sldId="309"/>
        </pc:sldMkLst>
        <pc:spChg chg="mod">
          <ac:chgData name="Nino Philip Ramones" userId="1068934f-e3b4-4e88-ba23-4cb57230c594" providerId="ADAL" clId="{DA43502D-6843-46E4-84F3-6183129FD404}" dt="2023-04-28T06:06:13.697" v="2431" actId="20577"/>
          <ac:spMkLst>
            <pc:docMk/>
            <pc:sldMk cId="2969037122" sldId="309"/>
            <ac:spMk id="2" creationId="{05373617-D585-BAF0-0B5B-D2CF324A4D6B}"/>
          </ac:spMkLst>
        </pc:spChg>
        <pc:spChg chg="del">
          <ac:chgData name="Nino Philip Ramones" userId="1068934f-e3b4-4e88-ba23-4cb57230c594" providerId="ADAL" clId="{DA43502D-6843-46E4-84F3-6183129FD404}" dt="2023-04-28T06:02:22.315" v="2403" actId="478"/>
          <ac:spMkLst>
            <pc:docMk/>
            <pc:sldMk cId="2969037122" sldId="309"/>
            <ac:spMk id="3" creationId="{E301EF81-B90F-36A7-A828-06EDA6FBF5E5}"/>
          </ac:spMkLst>
        </pc:spChg>
        <pc:spChg chg="mod">
          <ac:chgData name="Nino Philip Ramones" userId="1068934f-e3b4-4e88-ba23-4cb57230c594" providerId="ADAL" clId="{DA43502D-6843-46E4-84F3-6183129FD404}" dt="2023-04-28T06:25:48.265" v="3287" actId="20577"/>
          <ac:spMkLst>
            <pc:docMk/>
            <pc:sldMk cId="2969037122" sldId="309"/>
            <ac:spMk id="6" creationId="{1C139C71-43D8-DA15-F46A-8598CDF1F78A}"/>
          </ac:spMkLst>
        </pc:spChg>
        <pc:spChg chg="mod">
          <ac:chgData name="Nino Philip Ramones" userId="1068934f-e3b4-4e88-ba23-4cb57230c594" providerId="ADAL" clId="{DA43502D-6843-46E4-84F3-6183129FD404}" dt="2023-04-28T06:15:05.900" v="2513" actId="20577"/>
          <ac:spMkLst>
            <pc:docMk/>
            <pc:sldMk cId="2969037122" sldId="309"/>
            <ac:spMk id="12" creationId="{A03D9DDB-0911-CCC6-289E-FE03CE9C7E57}"/>
          </ac:spMkLst>
        </pc:spChg>
        <pc:spChg chg="add mod">
          <ac:chgData name="Nino Philip Ramones" userId="1068934f-e3b4-4e88-ba23-4cb57230c594" providerId="ADAL" clId="{DA43502D-6843-46E4-84F3-6183129FD404}" dt="2023-04-28T06:15:51.490" v="2554" actId="20577"/>
          <ac:spMkLst>
            <pc:docMk/>
            <pc:sldMk cId="2969037122" sldId="309"/>
            <ac:spMk id="18" creationId="{3541D7E5-4224-4C63-5DDD-BA6F6F83F475}"/>
          </ac:spMkLst>
        </pc:spChg>
        <pc:spChg chg="add mod">
          <ac:chgData name="Nino Philip Ramones" userId="1068934f-e3b4-4e88-ba23-4cb57230c594" providerId="ADAL" clId="{DA43502D-6843-46E4-84F3-6183129FD404}" dt="2023-04-28T06:16:22.230" v="2598" actId="14100"/>
          <ac:spMkLst>
            <pc:docMk/>
            <pc:sldMk cId="2969037122" sldId="309"/>
            <ac:spMk id="19" creationId="{727A2137-FC9F-D6F6-B304-60E173B027F2}"/>
          </ac:spMkLst>
        </pc:spChg>
        <pc:spChg chg="add mod">
          <ac:chgData name="Nino Philip Ramones" userId="1068934f-e3b4-4e88-ba23-4cb57230c594" providerId="ADAL" clId="{DA43502D-6843-46E4-84F3-6183129FD404}" dt="2023-04-28T06:17:30.817" v="2665" actId="1076"/>
          <ac:spMkLst>
            <pc:docMk/>
            <pc:sldMk cId="2969037122" sldId="309"/>
            <ac:spMk id="20" creationId="{99094F09-480B-BC12-6268-5E55DC8820B2}"/>
          </ac:spMkLst>
        </pc:spChg>
        <pc:grpChg chg="add mod">
          <ac:chgData name="Nino Philip Ramones" userId="1068934f-e3b4-4e88-ba23-4cb57230c594" providerId="ADAL" clId="{DA43502D-6843-46E4-84F3-6183129FD404}" dt="2023-04-28T06:14:27.606" v="2465" actId="12788"/>
          <ac:grpSpMkLst>
            <pc:docMk/>
            <pc:sldMk cId="2969037122" sldId="309"/>
            <ac:grpSpMk id="17" creationId="{7425DD19-40DC-E7A7-65E1-92F932101E58}"/>
          </ac:grpSpMkLst>
        </pc:grpChg>
        <pc:picChg chg="del">
          <ac:chgData name="Nino Philip Ramones" userId="1068934f-e3b4-4e88-ba23-4cb57230c594" providerId="ADAL" clId="{DA43502D-6843-46E4-84F3-6183129FD404}" dt="2023-04-28T06:06:16.427" v="2432" actId="478"/>
          <ac:picMkLst>
            <pc:docMk/>
            <pc:sldMk cId="2969037122" sldId="309"/>
            <ac:picMk id="5" creationId="{BEF3C374-30E3-8A15-DF14-50AFE7BFDF87}"/>
          </ac:picMkLst>
        </pc:picChg>
        <pc:picChg chg="add mod">
          <ac:chgData name="Nino Philip Ramones" userId="1068934f-e3b4-4e88-ba23-4cb57230c594" providerId="ADAL" clId="{DA43502D-6843-46E4-84F3-6183129FD404}" dt="2023-04-28T06:14:23.447" v="2464" actId="164"/>
          <ac:picMkLst>
            <pc:docMk/>
            <pc:sldMk cId="2969037122" sldId="309"/>
            <ac:picMk id="11" creationId="{E61A0B84-84C2-AE89-A9D2-FB83A456D464}"/>
          </ac:picMkLst>
        </pc:picChg>
        <pc:picChg chg="add mod">
          <ac:chgData name="Nino Philip Ramones" userId="1068934f-e3b4-4e88-ba23-4cb57230c594" providerId="ADAL" clId="{DA43502D-6843-46E4-84F3-6183129FD404}" dt="2023-04-28T06:14:23.447" v="2464" actId="164"/>
          <ac:picMkLst>
            <pc:docMk/>
            <pc:sldMk cId="2969037122" sldId="309"/>
            <ac:picMk id="14" creationId="{83D647CC-22D5-69F3-C8CB-C8E754736A59}"/>
          </ac:picMkLst>
        </pc:picChg>
        <pc:picChg chg="add mod">
          <ac:chgData name="Nino Philip Ramones" userId="1068934f-e3b4-4e88-ba23-4cb57230c594" providerId="ADAL" clId="{DA43502D-6843-46E4-84F3-6183129FD404}" dt="2023-04-28T06:14:23.447" v="2464" actId="164"/>
          <ac:picMkLst>
            <pc:docMk/>
            <pc:sldMk cId="2969037122" sldId="309"/>
            <ac:picMk id="16" creationId="{8D23B2C4-E307-B98D-6724-CC2C50CC5A31}"/>
          </ac:picMkLst>
        </pc:picChg>
      </pc:sldChg>
      <pc:sldChg chg="addSp delSp modSp add mod">
        <pc:chgData name="Nino Philip Ramones" userId="1068934f-e3b4-4e88-ba23-4cb57230c594" providerId="ADAL" clId="{DA43502D-6843-46E4-84F3-6183129FD404}" dt="2023-04-28T06:34:44.549" v="3907" actId="2711"/>
        <pc:sldMkLst>
          <pc:docMk/>
          <pc:sldMk cId="2723899760" sldId="310"/>
        </pc:sldMkLst>
        <pc:spChg chg="mod">
          <ac:chgData name="Nino Philip Ramones" userId="1068934f-e3b4-4e88-ba23-4cb57230c594" providerId="ADAL" clId="{DA43502D-6843-46E4-84F3-6183129FD404}" dt="2023-04-28T06:28:54.935" v="3308" actId="20577"/>
          <ac:spMkLst>
            <pc:docMk/>
            <pc:sldMk cId="2723899760" sldId="310"/>
            <ac:spMk id="2" creationId="{05373617-D585-BAF0-0B5B-D2CF324A4D6B}"/>
          </ac:spMkLst>
        </pc:spChg>
        <pc:spChg chg="mod">
          <ac:chgData name="Nino Philip Ramones" userId="1068934f-e3b4-4e88-ba23-4cb57230c594" providerId="ADAL" clId="{DA43502D-6843-46E4-84F3-6183129FD404}" dt="2023-04-28T06:34:44.549" v="3907" actId="2711"/>
          <ac:spMkLst>
            <pc:docMk/>
            <pc:sldMk cId="2723899760" sldId="310"/>
            <ac:spMk id="6" creationId="{1C139C71-43D8-DA15-F46A-8598CDF1F78A}"/>
          </ac:spMkLst>
        </pc:spChg>
        <pc:spChg chg="del">
          <ac:chgData name="Nino Philip Ramones" userId="1068934f-e3b4-4e88-ba23-4cb57230c594" providerId="ADAL" clId="{DA43502D-6843-46E4-84F3-6183129FD404}" dt="2023-04-28T06:30:27.899" v="3316" actId="478"/>
          <ac:spMkLst>
            <pc:docMk/>
            <pc:sldMk cId="2723899760" sldId="310"/>
            <ac:spMk id="12" creationId="{A03D9DDB-0911-CCC6-289E-FE03CE9C7E57}"/>
          </ac:spMkLst>
        </pc:spChg>
        <pc:spChg chg="del">
          <ac:chgData name="Nino Philip Ramones" userId="1068934f-e3b4-4e88-ba23-4cb57230c594" providerId="ADAL" clId="{DA43502D-6843-46E4-84F3-6183129FD404}" dt="2023-04-28T06:30:27.899" v="3316" actId="478"/>
          <ac:spMkLst>
            <pc:docMk/>
            <pc:sldMk cId="2723899760" sldId="310"/>
            <ac:spMk id="18" creationId="{3541D7E5-4224-4C63-5DDD-BA6F6F83F475}"/>
          </ac:spMkLst>
        </pc:spChg>
        <pc:spChg chg="del">
          <ac:chgData name="Nino Philip Ramones" userId="1068934f-e3b4-4e88-ba23-4cb57230c594" providerId="ADAL" clId="{DA43502D-6843-46E4-84F3-6183129FD404}" dt="2023-04-28T06:30:27.899" v="3316" actId="478"/>
          <ac:spMkLst>
            <pc:docMk/>
            <pc:sldMk cId="2723899760" sldId="310"/>
            <ac:spMk id="19" creationId="{727A2137-FC9F-D6F6-B304-60E173B027F2}"/>
          </ac:spMkLst>
        </pc:spChg>
        <pc:spChg chg="mod">
          <ac:chgData name="Nino Philip Ramones" userId="1068934f-e3b4-4e88-ba23-4cb57230c594" providerId="ADAL" clId="{DA43502D-6843-46E4-84F3-6183129FD404}" dt="2023-04-28T06:31:25.609" v="3383" actId="20577"/>
          <ac:spMkLst>
            <pc:docMk/>
            <pc:sldMk cId="2723899760" sldId="310"/>
            <ac:spMk id="20" creationId="{99094F09-480B-BC12-6268-5E55DC8820B2}"/>
          </ac:spMkLst>
        </pc:spChg>
        <pc:grpChg chg="del">
          <ac:chgData name="Nino Philip Ramones" userId="1068934f-e3b4-4e88-ba23-4cb57230c594" providerId="ADAL" clId="{DA43502D-6843-46E4-84F3-6183129FD404}" dt="2023-04-28T06:29:00.486" v="3309" actId="478"/>
          <ac:grpSpMkLst>
            <pc:docMk/>
            <pc:sldMk cId="2723899760" sldId="310"/>
            <ac:grpSpMk id="17" creationId="{7425DD19-40DC-E7A7-65E1-92F932101E58}"/>
          </ac:grpSpMkLst>
        </pc:grpChg>
        <pc:picChg chg="add mod">
          <ac:chgData name="Nino Philip Ramones" userId="1068934f-e3b4-4e88-ba23-4cb57230c594" providerId="ADAL" clId="{DA43502D-6843-46E4-84F3-6183129FD404}" dt="2023-04-28T06:30:49.486" v="3321" actId="14100"/>
          <ac:picMkLst>
            <pc:docMk/>
            <pc:sldMk cId="2723899760" sldId="310"/>
            <ac:picMk id="4" creationId="{E8959673-A002-D1F0-E05F-74942BBB05B5}"/>
          </ac:picMkLst>
        </pc:picChg>
      </pc:sldChg>
      <pc:sldChg chg="addSp delSp modSp add mod">
        <pc:chgData name="Nino Philip Ramones" userId="1068934f-e3b4-4e88-ba23-4cb57230c594" providerId="ADAL" clId="{DA43502D-6843-46E4-84F3-6183129FD404}" dt="2023-04-28T06:49:28.410" v="4547" actId="1036"/>
        <pc:sldMkLst>
          <pc:docMk/>
          <pc:sldMk cId="3239527936" sldId="311"/>
        </pc:sldMkLst>
        <pc:spChg chg="mod">
          <ac:chgData name="Nino Philip Ramones" userId="1068934f-e3b4-4e88-ba23-4cb57230c594" providerId="ADAL" clId="{DA43502D-6843-46E4-84F3-6183129FD404}" dt="2023-04-28T06:38:28.182" v="3931" actId="20577"/>
          <ac:spMkLst>
            <pc:docMk/>
            <pc:sldMk cId="3239527936" sldId="311"/>
            <ac:spMk id="2" creationId="{05373617-D585-BAF0-0B5B-D2CF324A4D6B}"/>
          </ac:spMkLst>
        </pc:spChg>
        <pc:spChg chg="mod">
          <ac:chgData name="Nino Philip Ramones" userId="1068934f-e3b4-4e88-ba23-4cb57230c594" providerId="ADAL" clId="{DA43502D-6843-46E4-84F3-6183129FD404}" dt="2023-04-28T06:49:28.410" v="4547" actId="1036"/>
          <ac:spMkLst>
            <pc:docMk/>
            <pc:sldMk cId="3239527936" sldId="311"/>
            <ac:spMk id="6" creationId="{1C139C71-43D8-DA15-F46A-8598CDF1F78A}"/>
          </ac:spMkLst>
        </pc:spChg>
        <pc:spChg chg="add mod">
          <ac:chgData name="Nino Philip Ramones" userId="1068934f-e3b4-4e88-ba23-4cb57230c594" providerId="ADAL" clId="{DA43502D-6843-46E4-84F3-6183129FD404}" dt="2023-04-28T06:48:55.500" v="4501" actId="20577"/>
          <ac:spMkLst>
            <pc:docMk/>
            <pc:sldMk cId="3239527936" sldId="311"/>
            <ac:spMk id="13" creationId="{18CB4294-AC8A-2D2F-1D84-C900719CCCF0}"/>
          </ac:spMkLst>
        </pc:spChg>
        <pc:spChg chg="mod">
          <ac:chgData name="Nino Philip Ramones" userId="1068934f-e3b4-4e88-ba23-4cb57230c594" providerId="ADAL" clId="{DA43502D-6843-46E4-84F3-6183129FD404}" dt="2023-04-28T06:39:36.466" v="3986" actId="20577"/>
          <ac:spMkLst>
            <pc:docMk/>
            <pc:sldMk cId="3239527936" sldId="311"/>
            <ac:spMk id="20" creationId="{99094F09-480B-BC12-6268-5E55DC8820B2}"/>
          </ac:spMkLst>
        </pc:spChg>
        <pc:picChg chg="del">
          <ac:chgData name="Nino Philip Ramones" userId="1068934f-e3b4-4e88-ba23-4cb57230c594" providerId="ADAL" clId="{DA43502D-6843-46E4-84F3-6183129FD404}" dt="2023-04-28T06:38:34.421" v="3932" actId="478"/>
          <ac:picMkLst>
            <pc:docMk/>
            <pc:sldMk cId="3239527936" sldId="311"/>
            <ac:picMk id="4" creationId="{E8959673-A002-D1F0-E05F-74942BBB05B5}"/>
          </ac:picMkLst>
        </pc:picChg>
        <pc:picChg chg="add mod">
          <ac:chgData name="Nino Philip Ramones" userId="1068934f-e3b4-4e88-ba23-4cb57230c594" providerId="ADAL" clId="{DA43502D-6843-46E4-84F3-6183129FD404}" dt="2023-04-28T06:39:12.182" v="3937" actId="14100"/>
          <ac:picMkLst>
            <pc:docMk/>
            <pc:sldMk cId="3239527936" sldId="311"/>
            <ac:picMk id="5" creationId="{8173CCBD-9289-292F-8F88-99D50989761F}"/>
          </ac:picMkLst>
        </pc:picChg>
        <pc:picChg chg="add mod">
          <ac:chgData name="Nino Philip Ramones" userId="1068934f-e3b4-4e88-ba23-4cb57230c594" providerId="ADAL" clId="{DA43502D-6843-46E4-84F3-6183129FD404}" dt="2023-04-28T06:48:28.285" v="4449" actId="14100"/>
          <ac:picMkLst>
            <pc:docMk/>
            <pc:sldMk cId="3239527936" sldId="311"/>
            <ac:picMk id="12" creationId="{EAC0C5BE-30E4-6A91-5AD2-F08F25D9F128}"/>
          </ac:picMkLst>
        </pc:picChg>
      </pc:sldChg>
      <pc:sldChg chg="addSp delSp modSp add mod">
        <pc:chgData name="Nino Philip Ramones" userId="1068934f-e3b4-4e88-ba23-4cb57230c594" providerId="ADAL" clId="{DA43502D-6843-46E4-84F3-6183129FD404}" dt="2023-04-28T07:21:00.755" v="5259" actId="20577"/>
        <pc:sldMkLst>
          <pc:docMk/>
          <pc:sldMk cId="3823646011" sldId="312"/>
        </pc:sldMkLst>
        <pc:spChg chg="mod">
          <ac:chgData name="Nino Philip Ramones" userId="1068934f-e3b4-4e88-ba23-4cb57230c594" providerId="ADAL" clId="{DA43502D-6843-46E4-84F3-6183129FD404}" dt="2023-04-28T07:21:00.755" v="5259" actId="20577"/>
          <ac:spMkLst>
            <pc:docMk/>
            <pc:sldMk cId="3823646011" sldId="312"/>
            <ac:spMk id="6" creationId="{1C139C71-43D8-DA15-F46A-8598CDF1F78A}"/>
          </ac:spMkLst>
        </pc:spChg>
        <pc:spChg chg="del">
          <ac:chgData name="Nino Philip Ramones" userId="1068934f-e3b4-4e88-ba23-4cb57230c594" providerId="ADAL" clId="{DA43502D-6843-46E4-84F3-6183129FD404}" dt="2023-04-28T06:49:37.508" v="4549" actId="478"/>
          <ac:spMkLst>
            <pc:docMk/>
            <pc:sldMk cId="3823646011" sldId="312"/>
            <ac:spMk id="13" creationId="{18CB4294-AC8A-2D2F-1D84-C900719CCCF0}"/>
          </ac:spMkLst>
        </pc:spChg>
        <pc:spChg chg="mod">
          <ac:chgData name="Nino Philip Ramones" userId="1068934f-e3b4-4e88-ba23-4cb57230c594" providerId="ADAL" clId="{DA43502D-6843-46E4-84F3-6183129FD404}" dt="2023-04-28T06:52:12.997" v="4642" actId="14100"/>
          <ac:spMkLst>
            <pc:docMk/>
            <pc:sldMk cId="3823646011" sldId="312"/>
            <ac:spMk id="20" creationId="{99094F09-480B-BC12-6268-5E55DC8820B2}"/>
          </ac:spMkLst>
        </pc:spChg>
        <pc:picChg chg="add mod">
          <ac:chgData name="Nino Philip Ramones" userId="1068934f-e3b4-4e88-ba23-4cb57230c594" providerId="ADAL" clId="{DA43502D-6843-46E4-84F3-6183129FD404}" dt="2023-04-28T06:52:21.961" v="4644" actId="1076"/>
          <ac:picMkLst>
            <pc:docMk/>
            <pc:sldMk cId="3823646011" sldId="312"/>
            <ac:picMk id="4" creationId="{27830053-3638-4D3A-0881-FC28C5E232DA}"/>
          </ac:picMkLst>
        </pc:picChg>
        <pc:picChg chg="del">
          <ac:chgData name="Nino Philip Ramones" userId="1068934f-e3b4-4e88-ba23-4cb57230c594" providerId="ADAL" clId="{DA43502D-6843-46E4-84F3-6183129FD404}" dt="2023-04-28T06:49:37.508" v="4549" actId="478"/>
          <ac:picMkLst>
            <pc:docMk/>
            <pc:sldMk cId="3823646011" sldId="312"/>
            <ac:picMk id="5" creationId="{8173CCBD-9289-292F-8F88-99D50989761F}"/>
          </ac:picMkLst>
        </pc:picChg>
        <pc:picChg chg="del">
          <ac:chgData name="Nino Philip Ramones" userId="1068934f-e3b4-4e88-ba23-4cb57230c594" providerId="ADAL" clId="{DA43502D-6843-46E4-84F3-6183129FD404}" dt="2023-04-28T06:49:37.508" v="4549" actId="478"/>
          <ac:picMkLst>
            <pc:docMk/>
            <pc:sldMk cId="3823646011" sldId="312"/>
            <ac:picMk id="12" creationId="{EAC0C5BE-30E4-6A91-5AD2-F08F25D9F128}"/>
          </ac:picMkLst>
        </pc:picChg>
        <pc:picChg chg="add del mod">
          <ac:chgData name="Nino Philip Ramones" userId="1068934f-e3b4-4e88-ba23-4cb57230c594" providerId="ADAL" clId="{DA43502D-6843-46E4-84F3-6183129FD404}" dt="2023-04-28T06:50:21.979" v="4561" actId="478"/>
          <ac:picMkLst>
            <pc:docMk/>
            <pc:sldMk cId="3823646011" sldId="312"/>
            <ac:picMk id="14" creationId="{D16246E4-9331-801F-5651-685243039986}"/>
          </ac:picMkLst>
        </pc:picChg>
      </pc:sldChg>
      <pc:sldChg chg="addSp delSp modSp add mod">
        <pc:chgData name="Nino Philip Ramones" userId="1068934f-e3b4-4e88-ba23-4cb57230c594" providerId="ADAL" clId="{DA43502D-6843-46E4-84F3-6183129FD404}" dt="2023-04-28T08:59:11.154" v="8526" actId="20577"/>
        <pc:sldMkLst>
          <pc:docMk/>
          <pc:sldMk cId="2343572440" sldId="313"/>
        </pc:sldMkLst>
        <pc:spChg chg="mod">
          <ac:chgData name="Nino Philip Ramones" userId="1068934f-e3b4-4e88-ba23-4cb57230c594" providerId="ADAL" clId="{DA43502D-6843-46E4-84F3-6183129FD404}" dt="2023-04-28T08:11:40.694" v="5295" actId="20577"/>
          <ac:spMkLst>
            <pc:docMk/>
            <pc:sldMk cId="2343572440" sldId="313"/>
            <ac:spMk id="2" creationId="{05373617-D585-BAF0-0B5B-D2CF324A4D6B}"/>
          </ac:spMkLst>
        </pc:spChg>
        <pc:spChg chg="mod">
          <ac:chgData name="Nino Philip Ramones" userId="1068934f-e3b4-4e88-ba23-4cb57230c594" providerId="ADAL" clId="{DA43502D-6843-46E4-84F3-6183129FD404}" dt="2023-04-28T08:28:24.274" v="6033" actId="20577"/>
          <ac:spMkLst>
            <pc:docMk/>
            <pc:sldMk cId="2343572440" sldId="313"/>
            <ac:spMk id="6" creationId="{1C139C71-43D8-DA15-F46A-8598CDF1F78A}"/>
          </ac:spMkLst>
        </pc:spChg>
        <pc:spChg chg="add mod">
          <ac:chgData name="Nino Philip Ramones" userId="1068934f-e3b4-4e88-ba23-4cb57230c594" providerId="ADAL" clId="{DA43502D-6843-46E4-84F3-6183129FD404}" dt="2023-04-28T08:19:22.505" v="5395" actId="20577"/>
          <ac:spMkLst>
            <pc:docMk/>
            <pc:sldMk cId="2343572440" sldId="313"/>
            <ac:spMk id="16" creationId="{F26C401D-517A-7F00-B0A5-B053F98F392F}"/>
          </ac:spMkLst>
        </pc:spChg>
        <pc:spChg chg="add mod">
          <ac:chgData name="Nino Philip Ramones" userId="1068934f-e3b4-4e88-ba23-4cb57230c594" providerId="ADAL" clId="{DA43502D-6843-46E4-84F3-6183129FD404}" dt="2023-04-28T08:19:53.154" v="5473" actId="20577"/>
          <ac:spMkLst>
            <pc:docMk/>
            <pc:sldMk cId="2343572440" sldId="313"/>
            <ac:spMk id="17" creationId="{DB0C0972-EB44-3614-E2BD-3838B27DB8C9}"/>
          </ac:spMkLst>
        </pc:spChg>
        <pc:spChg chg="add mod">
          <ac:chgData name="Nino Philip Ramones" userId="1068934f-e3b4-4e88-ba23-4cb57230c594" providerId="ADAL" clId="{DA43502D-6843-46E4-84F3-6183129FD404}" dt="2023-04-28T08:27:08.253" v="5832" actId="1035"/>
          <ac:spMkLst>
            <pc:docMk/>
            <pc:sldMk cId="2343572440" sldId="313"/>
            <ac:spMk id="18" creationId="{43F1E15F-9BB2-CD25-5196-D9C3631392D8}"/>
          </ac:spMkLst>
        </pc:spChg>
        <pc:spChg chg="mod">
          <ac:chgData name="Nino Philip Ramones" userId="1068934f-e3b4-4e88-ba23-4cb57230c594" providerId="ADAL" clId="{DA43502D-6843-46E4-84F3-6183129FD404}" dt="2023-04-28T08:59:11.154" v="8526" actId="20577"/>
          <ac:spMkLst>
            <pc:docMk/>
            <pc:sldMk cId="2343572440" sldId="313"/>
            <ac:spMk id="20" creationId="{99094F09-480B-BC12-6268-5E55DC8820B2}"/>
          </ac:spMkLst>
        </pc:spChg>
        <pc:grpChg chg="add mod">
          <ac:chgData name="Nino Philip Ramones" userId="1068934f-e3b4-4e88-ba23-4cb57230c594" providerId="ADAL" clId="{DA43502D-6843-46E4-84F3-6183129FD404}" dt="2023-04-28T08:17:42.765" v="5333" actId="1036"/>
          <ac:grpSpMkLst>
            <pc:docMk/>
            <pc:sldMk cId="2343572440" sldId="313"/>
            <ac:grpSpMk id="15" creationId="{FF9D61F7-8F43-E732-FC4E-9CFA4EF6D18A}"/>
          </ac:grpSpMkLst>
        </pc:grpChg>
        <pc:picChg chg="del">
          <ac:chgData name="Nino Philip Ramones" userId="1068934f-e3b4-4e88-ba23-4cb57230c594" providerId="ADAL" clId="{DA43502D-6843-46E4-84F3-6183129FD404}" dt="2023-04-28T08:11:42.524" v="5296" actId="478"/>
          <ac:picMkLst>
            <pc:docMk/>
            <pc:sldMk cId="2343572440" sldId="313"/>
            <ac:picMk id="4" creationId="{27830053-3638-4D3A-0881-FC28C5E232DA}"/>
          </ac:picMkLst>
        </pc:picChg>
        <pc:picChg chg="add mod">
          <ac:chgData name="Nino Philip Ramones" userId="1068934f-e3b4-4e88-ba23-4cb57230c594" providerId="ADAL" clId="{DA43502D-6843-46E4-84F3-6183129FD404}" dt="2023-04-28T08:17:32.041" v="5331" actId="164"/>
          <ac:picMkLst>
            <pc:docMk/>
            <pc:sldMk cId="2343572440" sldId="313"/>
            <ac:picMk id="5" creationId="{670940FF-FFF9-4739-DE35-C04D808FBD75}"/>
          </ac:picMkLst>
        </pc:picChg>
        <pc:picChg chg="add mod">
          <ac:chgData name="Nino Philip Ramones" userId="1068934f-e3b4-4e88-ba23-4cb57230c594" providerId="ADAL" clId="{DA43502D-6843-46E4-84F3-6183129FD404}" dt="2023-04-28T08:31:04.381" v="6034" actId="14100"/>
          <ac:picMkLst>
            <pc:docMk/>
            <pc:sldMk cId="2343572440" sldId="313"/>
            <ac:picMk id="12" creationId="{BE4CC6B2-2F28-5038-F88B-6F5857F68F79}"/>
          </ac:picMkLst>
        </pc:picChg>
        <pc:picChg chg="add mod">
          <ac:chgData name="Nino Philip Ramones" userId="1068934f-e3b4-4e88-ba23-4cb57230c594" providerId="ADAL" clId="{DA43502D-6843-46E4-84F3-6183129FD404}" dt="2023-04-28T08:17:32.041" v="5331" actId="164"/>
          <ac:picMkLst>
            <pc:docMk/>
            <pc:sldMk cId="2343572440" sldId="313"/>
            <ac:picMk id="14" creationId="{1A44F848-CCEE-6EBF-BB54-AF3D8D6CBA39}"/>
          </ac:picMkLst>
        </pc:picChg>
      </pc:sldChg>
      <pc:sldChg chg="addSp delSp modSp add mod">
        <pc:chgData name="Nino Philip Ramones" userId="1068934f-e3b4-4e88-ba23-4cb57230c594" providerId="ADAL" clId="{DA43502D-6843-46E4-84F3-6183129FD404}" dt="2023-04-28T08:59:47.764" v="8532" actId="20577"/>
        <pc:sldMkLst>
          <pc:docMk/>
          <pc:sldMk cId="1452955581" sldId="314"/>
        </pc:sldMkLst>
        <pc:spChg chg="mod">
          <ac:chgData name="Nino Philip Ramones" userId="1068934f-e3b4-4e88-ba23-4cb57230c594" providerId="ADAL" clId="{DA43502D-6843-46E4-84F3-6183129FD404}" dt="2023-04-28T08:59:47.764" v="8532" actId="20577"/>
          <ac:spMkLst>
            <pc:docMk/>
            <pc:sldMk cId="1452955581" sldId="314"/>
            <ac:spMk id="6" creationId="{1C139C71-43D8-DA15-F46A-8598CDF1F78A}"/>
          </ac:spMkLst>
        </pc:spChg>
        <pc:spChg chg="del">
          <ac:chgData name="Nino Philip Ramones" userId="1068934f-e3b4-4e88-ba23-4cb57230c594" providerId="ADAL" clId="{DA43502D-6843-46E4-84F3-6183129FD404}" dt="2023-04-28T08:31:31.984" v="6037" actId="478"/>
          <ac:spMkLst>
            <pc:docMk/>
            <pc:sldMk cId="1452955581" sldId="314"/>
            <ac:spMk id="16" creationId="{F26C401D-517A-7F00-B0A5-B053F98F392F}"/>
          </ac:spMkLst>
        </pc:spChg>
        <pc:spChg chg="del">
          <ac:chgData name="Nino Philip Ramones" userId="1068934f-e3b4-4e88-ba23-4cb57230c594" providerId="ADAL" clId="{DA43502D-6843-46E4-84F3-6183129FD404}" dt="2023-04-28T08:31:31.984" v="6037" actId="478"/>
          <ac:spMkLst>
            <pc:docMk/>
            <pc:sldMk cId="1452955581" sldId="314"/>
            <ac:spMk id="17" creationId="{DB0C0972-EB44-3614-E2BD-3838B27DB8C9}"/>
          </ac:spMkLst>
        </pc:spChg>
        <pc:spChg chg="mod">
          <ac:chgData name="Nino Philip Ramones" userId="1068934f-e3b4-4e88-ba23-4cb57230c594" providerId="ADAL" clId="{DA43502D-6843-46E4-84F3-6183129FD404}" dt="2023-04-28T08:52:21.559" v="7484" actId="1036"/>
          <ac:spMkLst>
            <pc:docMk/>
            <pc:sldMk cId="1452955581" sldId="314"/>
            <ac:spMk id="18" creationId="{43F1E15F-9BB2-CD25-5196-D9C3631392D8}"/>
          </ac:spMkLst>
        </pc:spChg>
        <pc:spChg chg="del mod">
          <ac:chgData name="Nino Philip Ramones" userId="1068934f-e3b4-4e88-ba23-4cb57230c594" providerId="ADAL" clId="{DA43502D-6843-46E4-84F3-6183129FD404}" dt="2023-04-28T08:31:38.716" v="6039" actId="478"/>
          <ac:spMkLst>
            <pc:docMk/>
            <pc:sldMk cId="1452955581" sldId="314"/>
            <ac:spMk id="20" creationId="{99094F09-480B-BC12-6268-5E55DC8820B2}"/>
          </ac:spMkLst>
        </pc:spChg>
        <pc:grpChg chg="del">
          <ac:chgData name="Nino Philip Ramones" userId="1068934f-e3b4-4e88-ba23-4cb57230c594" providerId="ADAL" clId="{DA43502D-6843-46E4-84F3-6183129FD404}" dt="2023-04-28T08:31:28.705" v="6036" actId="478"/>
          <ac:grpSpMkLst>
            <pc:docMk/>
            <pc:sldMk cId="1452955581" sldId="314"/>
            <ac:grpSpMk id="15" creationId="{FF9D61F7-8F43-E732-FC4E-9CFA4EF6D18A}"/>
          </ac:grpSpMkLst>
        </pc:grpChg>
        <pc:graphicFrameChg chg="add del">
          <ac:chgData name="Nino Philip Ramones" userId="1068934f-e3b4-4e88-ba23-4cb57230c594" providerId="ADAL" clId="{DA43502D-6843-46E4-84F3-6183129FD404}" dt="2023-04-28T08:32:59.499" v="6041" actId="478"/>
          <ac:graphicFrameMkLst>
            <pc:docMk/>
            <pc:sldMk cId="1452955581" sldId="314"/>
            <ac:graphicFrameMk id="3" creationId="{C6807988-4F4B-8F07-E1BA-4754A032B813}"/>
          </ac:graphicFrameMkLst>
        </pc:graphicFrameChg>
        <pc:graphicFrameChg chg="add mod modGraphic">
          <ac:chgData name="Nino Philip Ramones" userId="1068934f-e3b4-4e88-ba23-4cb57230c594" providerId="ADAL" clId="{DA43502D-6843-46E4-84F3-6183129FD404}" dt="2023-04-28T08:48:12.798" v="6560" actId="20577"/>
          <ac:graphicFrameMkLst>
            <pc:docMk/>
            <pc:sldMk cId="1452955581" sldId="314"/>
            <ac:graphicFrameMk id="4" creationId="{A0D8E578-8168-EA3D-E516-D0237EBB3EDC}"/>
          </ac:graphicFrameMkLst>
        </pc:graphicFrameChg>
      </pc:sldChg>
      <pc:sldChg chg="add del">
        <pc:chgData name="Nino Philip Ramones" userId="1068934f-e3b4-4e88-ba23-4cb57230c594" providerId="ADAL" clId="{DA43502D-6843-46E4-84F3-6183129FD404}" dt="2023-04-28T08:11:20.025" v="5262" actId="47"/>
        <pc:sldMkLst>
          <pc:docMk/>
          <pc:sldMk cId="3428751996" sldId="314"/>
        </pc:sldMkLst>
      </pc:sldChg>
    </pc:docChg>
  </pc:docChgLst>
  <pc:docChgLst>
    <pc:chgData name="Nino Philip Ramones" userId="1068934f-e3b4-4e88-ba23-4cb57230c594" providerId="ADAL" clId="{24F58DCD-F390-4AEC-A31A-83098421CBE6}"/>
    <pc:docChg chg="undo custSel addSld delSld modSld">
      <pc:chgData name="Nino Philip Ramones" userId="1068934f-e3b4-4e88-ba23-4cb57230c594" providerId="ADAL" clId="{24F58DCD-F390-4AEC-A31A-83098421CBE6}" dt="2023-07-03T06:16:53.865" v="7103" actId="20577"/>
      <pc:docMkLst>
        <pc:docMk/>
      </pc:docMkLst>
      <pc:sldChg chg="modSp mod">
        <pc:chgData name="Nino Philip Ramones" userId="1068934f-e3b4-4e88-ba23-4cb57230c594" providerId="ADAL" clId="{24F58DCD-F390-4AEC-A31A-83098421CBE6}" dt="2023-07-03T06:16:53.865" v="7103" actId="20577"/>
        <pc:sldMkLst>
          <pc:docMk/>
          <pc:sldMk cId="2902220017" sldId="260"/>
        </pc:sldMkLst>
        <pc:spChg chg="mod">
          <ac:chgData name="Nino Philip Ramones" userId="1068934f-e3b4-4e88-ba23-4cb57230c594" providerId="ADAL" clId="{24F58DCD-F390-4AEC-A31A-83098421CBE6}" dt="2023-07-03T06:16:53.865" v="7103" actId="20577"/>
          <ac:spMkLst>
            <pc:docMk/>
            <pc:sldMk cId="2902220017" sldId="260"/>
            <ac:spMk id="8" creationId="{E55C9784-2997-4509-E882-733A19888A3E}"/>
          </ac:spMkLst>
        </pc:spChg>
        <pc:spChg chg="mod">
          <ac:chgData name="Nino Philip Ramones" userId="1068934f-e3b4-4e88-ba23-4cb57230c594" providerId="ADAL" clId="{24F58DCD-F390-4AEC-A31A-83098421CBE6}" dt="2023-07-03T05:12:18.300" v="13" actId="1076"/>
          <ac:spMkLst>
            <pc:docMk/>
            <pc:sldMk cId="2902220017" sldId="260"/>
            <ac:spMk id="14" creationId="{86CD694D-7914-A6C9-97B8-2823F7984CDE}"/>
          </ac:spMkLst>
        </pc:spChg>
      </pc:sldChg>
      <pc:sldChg chg="modSp mod">
        <pc:chgData name="Nino Philip Ramones" userId="1068934f-e3b4-4e88-ba23-4cb57230c594" providerId="ADAL" clId="{24F58DCD-F390-4AEC-A31A-83098421CBE6}" dt="2023-07-03T05:20:37.491" v="1122" actId="1036"/>
        <pc:sldMkLst>
          <pc:docMk/>
          <pc:sldMk cId="4215421811" sldId="261"/>
        </pc:sldMkLst>
        <pc:spChg chg="mod">
          <ac:chgData name="Nino Philip Ramones" userId="1068934f-e3b4-4e88-ba23-4cb57230c594" providerId="ADAL" clId="{24F58DCD-F390-4AEC-A31A-83098421CBE6}" dt="2023-07-03T05:20:31.291" v="1110" actId="20577"/>
          <ac:spMkLst>
            <pc:docMk/>
            <pc:sldMk cId="4215421811" sldId="261"/>
            <ac:spMk id="6" creationId="{1C139C71-43D8-DA15-F46A-8598CDF1F78A}"/>
          </ac:spMkLst>
        </pc:spChg>
        <pc:spChg chg="mod">
          <ac:chgData name="Nino Philip Ramones" userId="1068934f-e3b4-4e88-ba23-4cb57230c594" providerId="ADAL" clId="{24F58DCD-F390-4AEC-A31A-83098421CBE6}" dt="2023-07-03T05:17:13.315" v="570" actId="20577"/>
          <ac:spMkLst>
            <pc:docMk/>
            <pc:sldMk cId="4215421811" sldId="261"/>
            <ac:spMk id="7" creationId="{CB143D5A-4C51-CC45-02B5-43383CAA5C50}"/>
          </ac:spMkLst>
        </pc:spChg>
        <pc:spChg chg="mod">
          <ac:chgData name="Nino Philip Ramones" userId="1068934f-e3b4-4e88-ba23-4cb57230c594" providerId="ADAL" clId="{24F58DCD-F390-4AEC-A31A-83098421CBE6}" dt="2023-07-03T05:19:19.260" v="937" actId="20577"/>
          <ac:spMkLst>
            <pc:docMk/>
            <pc:sldMk cId="4215421811" sldId="261"/>
            <ac:spMk id="10" creationId="{AA624370-42F0-82DE-228F-BC78C798D723}"/>
          </ac:spMkLst>
        </pc:spChg>
        <pc:grpChg chg="mod">
          <ac:chgData name="Nino Philip Ramones" userId="1068934f-e3b4-4e88-ba23-4cb57230c594" providerId="ADAL" clId="{24F58DCD-F390-4AEC-A31A-83098421CBE6}" dt="2023-07-03T05:20:37.491" v="1122" actId="1036"/>
          <ac:grpSpMkLst>
            <pc:docMk/>
            <pc:sldMk cId="4215421811" sldId="261"/>
            <ac:grpSpMk id="9" creationId="{86565025-D585-4FE0-F5D0-00D60DC63201}"/>
          </ac:grpSpMkLst>
        </pc:grpChg>
        <pc:grpChg chg="mod">
          <ac:chgData name="Nino Philip Ramones" userId="1068934f-e3b4-4e88-ba23-4cb57230c594" providerId="ADAL" clId="{24F58DCD-F390-4AEC-A31A-83098421CBE6}" dt="2023-07-03T05:20:37.491" v="1122" actId="1036"/>
          <ac:grpSpMkLst>
            <pc:docMk/>
            <pc:sldMk cId="4215421811" sldId="261"/>
            <ac:grpSpMk id="28" creationId="{1E2DCC1B-E94A-BBE8-ED0F-0C36BBB2851B}"/>
          </ac:grpSpMkLst>
        </pc:grpChg>
      </pc:sldChg>
      <pc:sldChg chg="modSp mod">
        <pc:chgData name="Nino Philip Ramones" userId="1068934f-e3b4-4e88-ba23-4cb57230c594" providerId="ADAL" clId="{24F58DCD-F390-4AEC-A31A-83098421CBE6}" dt="2023-07-03T06:15:39.034" v="7101" actId="2711"/>
        <pc:sldMkLst>
          <pc:docMk/>
          <pc:sldMk cId="3042634148" sldId="281"/>
        </pc:sldMkLst>
        <pc:spChg chg="mod">
          <ac:chgData name="Nino Philip Ramones" userId="1068934f-e3b4-4e88-ba23-4cb57230c594" providerId="ADAL" clId="{24F58DCD-F390-4AEC-A31A-83098421CBE6}" dt="2023-07-03T06:14:16.114" v="7039" actId="20577"/>
          <ac:spMkLst>
            <pc:docMk/>
            <pc:sldMk cId="3042634148" sldId="281"/>
            <ac:spMk id="6" creationId="{1C139C71-43D8-DA15-F46A-8598CDF1F78A}"/>
          </ac:spMkLst>
        </pc:spChg>
        <pc:spChg chg="mod">
          <ac:chgData name="Nino Philip Ramones" userId="1068934f-e3b4-4e88-ba23-4cb57230c594" providerId="ADAL" clId="{24F58DCD-F390-4AEC-A31A-83098421CBE6}" dt="2023-07-03T06:14:25.776" v="7057" actId="1036"/>
          <ac:spMkLst>
            <pc:docMk/>
            <pc:sldMk cId="3042634148" sldId="281"/>
            <ac:spMk id="9" creationId="{A4C4677F-45AE-36EE-ABCE-397302091C1F}"/>
          </ac:spMkLst>
        </pc:spChg>
        <pc:spChg chg="mod">
          <ac:chgData name="Nino Philip Ramones" userId="1068934f-e3b4-4e88-ba23-4cb57230c594" providerId="ADAL" clId="{24F58DCD-F390-4AEC-A31A-83098421CBE6}" dt="2023-07-03T06:15:39.034" v="7101" actId="2711"/>
          <ac:spMkLst>
            <pc:docMk/>
            <pc:sldMk cId="3042634148" sldId="281"/>
            <ac:spMk id="15" creationId="{3DE590E7-D5BC-0018-437A-AE6E15E396B6}"/>
          </ac:spMkLst>
        </pc:spChg>
      </pc:sldChg>
      <pc:sldChg chg="addSp delSp modSp mod">
        <pc:chgData name="Nino Philip Ramones" userId="1068934f-e3b4-4e88-ba23-4cb57230c594" providerId="ADAL" clId="{24F58DCD-F390-4AEC-A31A-83098421CBE6}" dt="2023-07-03T05:52:04.162" v="3290" actId="122"/>
        <pc:sldMkLst>
          <pc:docMk/>
          <pc:sldMk cId="2474797160" sldId="288"/>
        </pc:sldMkLst>
        <pc:spChg chg="mod">
          <ac:chgData name="Nino Philip Ramones" userId="1068934f-e3b4-4e88-ba23-4cb57230c594" providerId="ADAL" clId="{24F58DCD-F390-4AEC-A31A-83098421CBE6}" dt="2023-07-03T05:43:45.195" v="2068" actId="20577"/>
          <ac:spMkLst>
            <pc:docMk/>
            <pc:sldMk cId="2474797160" sldId="288"/>
            <ac:spMk id="2" creationId="{05373617-D585-BAF0-0B5B-D2CF324A4D6B}"/>
          </ac:spMkLst>
        </pc:spChg>
        <pc:spChg chg="mod">
          <ac:chgData name="Nino Philip Ramones" userId="1068934f-e3b4-4e88-ba23-4cb57230c594" providerId="ADAL" clId="{24F58DCD-F390-4AEC-A31A-83098421CBE6}" dt="2023-07-03T05:30:22.840" v="2032" actId="20577"/>
          <ac:spMkLst>
            <pc:docMk/>
            <pc:sldMk cId="2474797160" sldId="288"/>
            <ac:spMk id="6" creationId="{1C139C71-43D8-DA15-F46A-8598CDF1F78A}"/>
          </ac:spMkLst>
        </pc:spChg>
        <pc:spChg chg="mod">
          <ac:chgData name="Nino Philip Ramones" userId="1068934f-e3b4-4e88-ba23-4cb57230c594" providerId="ADAL" clId="{24F58DCD-F390-4AEC-A31A-83098421CBE6}" dt="2023-07-03T05:52:04.162" v="3290" actId="122"/>
          <ac:spMkLst>
            <pc:docMk/>
            <pc:sldMk cId="2474797160" sldId="288"/>
            <ac:spMk id="12" creationId="{A03D9DDB-0911-CCC6-289E-FE03CE9C7E57}"/>
          </ac:spMkLst>
        </pc:spChg>
        <pc:spChg chg="del">
          <ac:chgData name="Nino Philip Ramones" userId="1068934f-e3b4-4e88-ba23-4cb57230c594" providerId="ADAL" clId="{24F58DCD-F390-4AEC-A31A-83098421CBE6}" dt="2023-07-03T05:24:21.081" v="1154" actId="478"/>
          <ac:spMkLst>
            <pc:docMk/>
            <pc:sldMk cId="2474797160" sldId="288"/>
            <ac:spMk id="18" creationId="{A7E5AFD1-F6B1-B2FC-4874-ABBABED498A2}"/>
          </ac:spMkLst>
        </pc:spChg>
        <pc:picChg chg="add mod">
          <ac:chgData name="Nino Philip Ramones" userId="1068934f-e3b4-4e88-ba23-4cb57230c594" providerId="ADAL" clId="{24F58DCD-F390-4AEC-A31A-83098421CBE6}" dt="2023-07-03T05:25:08.648" v="1164" actId="1076"/>
          <ac:picMkLst>
            <pc:docMk/>
            <pc:sldMk cId="2474797160" sldId="288"/>
            <ac:picMk id="7" creationId="{0A573466-B506-BE73-CBC0-88633508A137}"/>
          </ac:picMkLst>
        </pc:picChg>
        <pc:picChg chg="del">
          <ac:chgData name="Nino Philip Ramones" userId="1068934f-e3b4-4e88-ba23-4cb57230c594" providerId="ADAL" clId="{24F58DCD-F390-4AEC-A31A-83098421CBE6}" dt="2023-07-03T05:24:14.727" v="1152" actId="478"/>
          <ac:picMkLst>
            <pc:docMk/>
            <pc:sldMk cId="2474797160" sldId="288"/>
            <ac:picMk id="17" creationId="{F6AA28AE-6E32-053C-E7EB-15D6249EB910}"/>
          </ac:picMkLst>
        </pc:picChg>
      </pc:sldChg>
      <pc:sldChg chg="del">
        <pc:chgData name="Nino Philip Ramones" userId="1068934f-e3b4-4e88-ba23-4cb57230c594" providerId="ADAL" clId="{24F58DCD-F390-4AEC-A31A-83098421CBE6}" dt="2023-07-03T06:08:47.131" v="6023" actId="47"/>
        <pc:sldMkLst>
          <pc:docMk/>
          <pc:sldMk cId="1728350913" sldId="310"/>
        </pc:sldMkLst>
      </pc:sldChg>
      <pc:sldChg chg="del">
        <pc:chgData name="Nino Philip Ramones" userId="1068934f-e3b4-4e88-ba23-4cb57230c594" providerId="ADAL" clId="{24F58DCD-F390-4AEC-A31A-83098421CBE6}" dt="2023-07-03T06:08:47.131" v="6023" actId="47"/>
        <pc:sldMkLst>
          <pc:docMk/>
          <pc:sldMk cId="1585568692" sldId="311"/>
        </pc:sldMkLst>
      </pc:sldChg>
      <pc:sldChg chg="del">
        <pc:chgData name="Nino Philip Ramones" userId="1068934f-e3b4-4e88-ba23-4cb57230c594" providerId="ADAL" clId="{24F58DCD-F390-4AEC-A31A-83098421CBE6}" dt="2023-07-03T06:08:47.131" v="6023" actId="47"/>
        <pc:sldMkLst>
          <pc:docMk/>
          <pc:sldMk cId="2420865492" sldId="313"/>
        </pc:sldMkLst>
      </pc:sldChg>
      <pc:sldChg chg="del">
        <pc:chgData name="Nino Philip Ramones" userId="1068934f-e3b4-4e88-ba23-4cb57230c594" providerId="ADAL" clId="{24F58DCD-F390-4AEC-A31A-83098421CBE6}" dt="2023-07-03T06:08:47.131" v="6023" actId="47"/>
        <pc:sldMkLst>
          <pc:docMk/>
          <pc:sldMk cId="2295625150" sldId="314"/>
        </pc:sldMkLst>
      </pc:sldChg>
      <pc:sldChg chg="del">
        <pc:chgData name="Nino Philip Ramones" userId="1068934f-e3b4-4e88-ba23-4cb57230c594" providerId="ADAL" clId="{24F58DCD-F390-4AEC-A31A-83098421CBE6}" dt="2023-07-03T06:08:47.131" v="6023" actId="47"/>
        <pc:sldMkLst>
          <pc:docMk/>
          <pc:sldMk cId="2461466610" sldId="315"/>
        </pc:sldMkLst>
      </pc:sldChg>
      <pc:sldChg chg="del">
        <pc:chgData name="Nino Philip Ramones" userId="1068934f-e3b4-4e88-ba23-4cb57230c594" providerId="ADAL" clId="{24F58DCD-F390-4AEC-A31A-83098421CBE6}" dt="2023-07-03T06:08:47.131" v="6023" actId="47"/>
        <pc:sldMkLst>
          <pc:docMk/>
          <pc:sldMk cId="2476096582" sldId="316"/>
        </pc:sldMkLst>
      </pc:sldChg>
      <pc:sldChg chg="del">
        <pc:chgData name="Nino Philip Ramones" userId="1068934f-e3b4-4e88-ba23-4cb57230c594" providerId="ADAL" clId="{24F58DCD-F390-4AEC-A31A-83098421CBE6}" dt="2023-07-03T06:10:23.622" v="6217" actId="47"/>
        <pc:sldMkLst>
          <pc:docMk/>
          <pc:sldMk cId="3408683820" sldId="317"/>
        </pc:sldMkLst>
      </pc:sldChg>
      <pc:sldChg chg="addSp delSp modSp add mod">
        <pc:chgData name="Nino Philip Ramones" userId="1068934f-e3b4-4e88-ba23-4cb57230c594" providerId="ADAL" clId="{24F58DCD-F390-4AEC-A31A-83098421CBE6}" dt="2023-07-03T05:52:08.194" v="3291" actId="122"/>
        <pc:sldMkLst>
          <pc:docMk/>
          <pc:sldMk cId="3604276492" sldId="318"/>
        </pc:sldMkLst>
        <pc:spChg chg="mod">
          <ac:chgData name="Nino Philip Ramones" userId="1068934f-e3b4-4e88-ba23-4cb57230c594" providerId="ADAL" clId="{24F58DCD-F390-4AEC-A31A-83098421CBE6}" dt="2023-07-03T05:43:52.697" v="2091" actId="20577"/>
          <ac:spMkLst>
            <pc:docMk/>
            <pc:sldMk cId="3604276492" sldId="318"/>
            <ac:spMk id="2" creationId="{05373617-D585-BAF0-0B5B-D2CF324A4D6B}"/>
          </ac:spMkLst>
        </pc:spChg>
        <pc:spChg chg="mod">
          <ac:chgData name="Nino Philip Ramones" userId="1068934f-e3b4-4e88-ba23-4cb57230c594" providerId="ADAL" clId="{24F58DCD-F390-4AEC-A31A-83098421CBE6}" dt="2023-07-03T05:49:47.807" v="3038" actId="2711"/>
          <ac:spMkLst>
            <pc:docMk/>
            <pc:sldMk cId="3604276492" sldId="318"/>
            <ac:spMk id="6" creationId="{1C139C71-43D8-DA15-F46A-8598CDF1F78A}"/>
          </ac:spMkLst>
        </pc:spChg>
        <pc:spChg chg="mod">
          <ac:chgData name="Nino Philip Ramones" userId="1068934f-e3b4-4e88-ba23-4cb57230c594" providerId="ADAL" clId="{24F58DCD-F390-4AEC-A31A-83098421CBE6}" dt="2023-07-03T05:52:08.194" v="3291" actId="122"/>
          <ac:spMkLst>
            <pc:docMk/>
            <pc:sldMk cId="3604276492" sldId="318"/>
            <ac:spMk id="12" creationId="{A03D9DDB-0911-CCC6-289E-FE03CE9C7E57}"/>
          </ac:spMkLst>
        </pc:spChg>
        <pc:picChg chg="del">
          <ac:chgData name="Nino Philip Ramones" userId="1068934f-e3b4-4e88-ba23-4cb57230c594" providerId="ADAL" clId="{24F58DCD-F390-4AEC-A31A-83098421CBE6}" dt="2023-07-03T05:43:56.805" v="2092" actId="478"/>
          <ac:picMkLst>
            <pc:docMk/>
            <pc:sldMk cId="3604276492" sldId="318"/>
            <ac:picMk id="7" creationId="{0A573466-B506-BE73-CBC0-88633508A137}"/>
          </ac:picMkLst>
        </pc:picChg>
        <pc:picChg chg="add mod">
          <ac:chgData name="Nino Philip Ramones" userId="1068934f-e3b4-4e88-ba23-4cb57230c594" providerId="ADAL" clId="{24F58DCD-F390-4AEC-A31A-83098421CBE6}" dt="2023-07-03T05:44:39.380" v="2111" actId="1035"/>
          <ac:picMkLst>
            <pc:docMk/>
            <pc:sldMk cId="3604276492" sldId="318"/>
            <ac:picMk id="8" creationId="{AF91C839-D5C1-92C3-FF9A-7304FAC8B57E}"/>
          </ac:picMkLst>
        </pc:picChg>
      </pc:sldChg>
      <pc:sldChg chg="addSp delSp modSp add mod">
        <pc:chgData name="Nino Philip Ramones" userId="1068934f-e3b4-4e88-ba23-4cb57230c594" providerId="ADAL" clId="{24F58DCD-F390-4AEC-A31A-83098421CBE6}" dt="2023-07-03T05:55:20.141" v="3902" actId="20577"/>
        <pc:sldMkLst>
          <pc:docMk/>
          <pc:sldMk cId="3148705345" sldId="319"/>
        </pc:sldMkLst>
        <pc:spChg chg="mod">
          <ac:chgData name="Nino Philip Ramones" userId="1068934f-e3b4-4e88-ba23-4cb57230c594" providerId="ADAL" clId="{24F58DCD-F390-4AEC-A31A-83098421CBE6}" dt="2023-07-03T05:50:43.457" v="3121" actId="20577"/>
          <ac:spMkLst>
            <pc:docMk/>
            <pc:sldMk cId="3148705345" sldId="319"/>
            <ac:spMk id="2" creationId="{05373617-D585-BAF0-0B5B-D2CF324A4D6B}"/>
          </ac:spMkLst>
        </pc:spChg>
        <pc:spChg chg="mod">
          <ac:chgData name="Nino Philip Ramones" userId="1068934f-e3b4-4e88-ba23-4cb57230c594" providerId="ADAL" clId="{24F58DCD-F390-4AEC-A31A-83098421CBE6}" dt="2023-07-03T05:55:20.141" v="3902" actId="20577"/>
          <ac:spMkLst>
            <pc:docMk/>
            <pc:sldMk cId="3148705345" sldId="319"/>
            <ac:spMk id="6" creationId="{1C139C71-43D8-DA15-F46A-8598CDF1F78A}"/>
          </ac:spMkLst>
        </pc:spChg>
        <pc:spChg chg="mod">
          <ac:chgData name="Nino Philip Ramones" userId="1068934f-e3b4-4e88-ba23-4cb57230c594" providerId="ADAL" clId="{24F58DCD-F390-4AEC-A31A-83098421CBE6}" dt="2023-07-03T05:52:42.605" v="3361" actId="20577"/>
          <ac:spMkLst>
            <pc:docMk/>
            <pc:sldMk cId="3148705345" sldId="319"/>
            <ac:spMk id="12" creationId="{A03D9DDB-0911-CCC6-289E-FE03CE9C7E57}"/>
          </ac:spMkLst>
        </pc:spChg>
        <pc:picChg chg="add mod">
          <ac:chgData name="Nino Philip Ramones" userId="1068934f-e3b4-4e88-ba23-4cb57230c594" providerId="ADAL" clId="{24F58DCD-F390-4AEC-A31A-83098421CBE6}" dt="2023-07-03T05:51:05.932" v="3128" actId="1076"/>
          <ac:picMkLst>
            <pc:docMk/>
            <pc:sldMk cId="3148705345" sldId="319"/>
            <ac:picMk id="7" creationId="{D67C4331-2B2E-9181-0F27-5D4C0887B7E3}"/>
          </ac:picMkLst>
        </pc:picChg>
        <pc:picChg chg="del">
          <ac:chgData name="Nino Philip Ramones" userId="1068934f-e3b4-4e88-ba23-4cb57230c594" providerId="ADAL" clId="{24F58DCD-F390-4AEC-A31A-83098421CBE6}" dt="2023-07-03T05:50:06.955" v="3066" actId="478"/>
          <ac:picMkLst>
            <pc:docMk/>
            <pc:sldMk cId="3148705345" sldId="319"/>
            <ac:picMk id="8" creationId="{AF91C839-D5C1-92C3-FF9A-7304FAC8B57E}"/>
          </ac:picMkLst>
        </pc:picChg>
      </pc:sldChg>
      <pc:sldChg chg="addSp delSp modSp add mod">
        <pc:chgData name="Nino Philip Ramones" userId="1068934f-e3b4-4e88-ba23-4cb57230c594" providerId="ADAL" clId="{24F58DCD-F390-4AEC-A31A-83098421CBE6}" dt="2023-07-03T06:01:16.333" v="4856" actId="2711"/>
        <pc:sldMkLst>
          <pc:docMk/>
          <pc:sldMk cId="3334872130" sldId="320"/>
        </pc:sldMkLst>
        <pc:spChg chg="mod">
          <ac:chgData name="Nino Philip Ramones" userId="1068934f-e3b4-4e88-ba23-4cb57230c594" providerId="ADAL" clId="{24F58DCD-F390-4AEC-A31A-83098421CBE6}" dt="2023-07-03T05:55:29.478" v="3918" actId="20577"/>
          <ac:spMkLst>
            <pc:docMk/>
            <pc:sldMk cId="3334872130" sldId="320"/>
            <ac:spMk id="2" creationId="{05373617-D585-BAF0-0B5B-D2CF324A4D6B}"/>
          </ac:spMkLst>
        </pc:spChg>
        <pc:spChg chg="del">
          <ac:chgData name="Nino Philip Ramones" userId="1068934f-e3b4-4e88-ba23-4cb57230c594" providerId="ADAL" clId="{24F58DCD-F390-4AEC-A31A-83098421CBE6}" dt="2023-07-03T05:57:11.992" v="4196" actId="478"/>
          <ac:spMkLst>
            <pc:docMk/>
            <pc:sldMk cId="3334872130" sldId="320"/>
            <ac:spMk id="6" creationId="{1C139C71-43D8-DA15-F46A-8598CDF1F78A}"/>
          </ac:spMkLst>
        </pc:spChg>
        <pc:spChg chg="mod">
          <ac:chgData name="Nino Philip Ramones" userId="1068934f-e3b4-4e88-ba23-4cb57230c594" providerId="ADAL" clId="{24F58DCD-F390-4AEC-A31A-83098421CBE6}" dt="2023-07-03T05:57:37.891" v="4209" actId="1036"/>
          <ac:spMkLst>
            <pc:docMk/>
            <pc:sldMk cId="3334872130" sldId="320"/>
            <ac:spMk id="12" creationId="{A03D9DDB-0911-CCC6-289E-FE03CE9C7E57}"/>
          </ac:spMkLst>
        </pc:spChg>
        <pc:spChg chg="add mod">
          <ac:chgData name="Nino Philip Ramones" userId="1068934f-e3b4-4e88-ba23-4cb57230c594" providerId="ADAL" clId="{24F58DCD-F390-4AEC-A31A-83098421CBE6}" dt="2023-07-03T06:01:16.333" v="4856" actId="2711"/>
          <ac:spMkLst>
            <pc:docMk/>
            <pc:sldMk cId="3334872130" sldId="320"/>
            <ac:spMk id="14" creationId="{FB76228B-9817-014B-42CC-6286627DDC2E}"/>
          </ac:spMkLst>
        </pc:spChg>
        <pc:picChg chg="del">
          <ac:chgData name="Nino Philip Ramones" userId="1068934f-e3b4-4e88-ba23-4cb57230c594" providerId="ADAL" clId="{24F58DCD-F390-4AEC-A31A-83098421CBE6}" dt="2023-07-03T05:55:31.811" v="3919" actId="478"/>
          <ac:picMkLst>
            <pc:docMk/>
            <pc:sldMk cId="3334872130" sldId="320"/>
            <ac:picMk id="7" creationId="{D67C4331-2B2E-9181-0F27-5D4C0887B7E3}"/>
          </ac:picMkLst>
        </pc:picChg>
        <pc:picChg chg="add mod">
          <ac:chgData name="Nino Philip Ramones" userId="1068934f-e3b4-4e88-ba23-4cb57230c594" providerId="ADAL" clId="{24F58DCD-F390-4AEC-A31A-83098421CBE6}" dt="2023-07-03T05:57:28.482" v="4204" actId="1036"/>
          <ac:picMkLst>
            <pc:docMk/>
            <pc:sldMk cId="3334872130" sldId="320"/>
            <ac:picMk id="8" creationId="{7EC9434F-7E6F-8922-0DE5-303C938531F8}"/>
          </ac:picMkLst>
        </pc:picChg>
        <pc:picChg chg="add del mod">
          <ac:chgData name="Nino Philip Ramones" userId="1068934f-e3b4-4e88-ba23-4cb57230c594" providerId="ADAL" clId="{24F58DCD-F390-4AEC-A31A-83098421CBE6}" dt="2023-07-03T05:57:50.886" v="4210" actId="478"/>
          <ac:picMkLst>
            <pc:docMk/>
            <pc:sldMk cId="3334872130" sldId="320"/>
            <ac:picMk id="10" creationId="{D911A8A4-8194-2B9B-28F1-24173D0844AB}"/>
          </ac:picMkLst>
        </pc:picChg>
      </pc:sldChg>
      <pc:sldChg chg="addSp delSp modSp add mod">
        <pc:chgData name="Nino Philip Ramones" userId="1068934f-e3b4-4e88-ba23-4cb57230c594" providerId="ADAL" clId="{24F58DCD-F390-4AEC-A31A-83098421CBE6}" dt="2023-07-03T06:10:18.445" v="6216" actId="2711"/>
        <pc:sldMkLst>
          <pc:docMk/>
          <pc:sldMk cId="1584875263" sldId="321"/>
        </pc:sldMkLst>
        <pc:spChg chg="mod">
          <ac:chgData name="Nino Philip Ramones" userId="1068934f-e3b4-4e88-ba23-4cb57230c594" providerId="ADAL" clId="{24F58DCD-F390-4AEC-A31A-83098421CBE6}" dt="2023-07-03T06:01:45.873" v="4875" actId="20577"/>
          <ac:spMkLst>
            <pc:docMk/>
            <pc:sldMk cId="1584875263" sldId="321"/>
            <ac:spMk id="2" creationId="{05373617-D585-BAF0-0B5B-D2CF324A4D6B}"/>
          </ac:spMkLst>
        </pc:spChg>
        <pc:spChg chg="mod">
          <ac:chgData name="Nino Philip Ramones" userId="1068934f-e3b4-4e88-ba23-4cb57230c594" providerId="ADAL" clId="{24F58DCD-F390-4AEC-A31A-83098421CBE6}" dt="2023-07-03T06:10:00.726" v="6212" actId="20577"/>
          <ac:spMkLst>
            <pc:docMk/>
            <pc:sldMk cId="1584875263" sldId="321"/>
            <ac:spMk id="12" creationId="{A03D9DDB-0911-CCC6-289E-FE03CE9C7E57}"/>
          </ac:spMkLst>
        </pc:spChg>
        <pc:spChg chg="mod">
          <ac:chgData name="Nino Philip Ramones" userId="1068934f-e3b4-4e88-ba23-4cb57230c594" providerId="ADAL" clId="{24F58DCD-F390-4AEC-A31A-83098421CBE6}" dt="2023-07-03T06:10:18.445" v="6216" actId="2711"/>
          <ac:spMkLst>
            <pc:docMk/>
            <pc:sldMk cId="1584875263" sldId="321"/>
            <ac:spMk id="14" creationId="{FB76228B-9817-014B-42CC-6286627DDC2E}"/>
          </ac:spMkLst>
        </pc:spChg>
        <pc:picChg chg="add mod">
          <ac:chgData name="Nino Philip Ramones" userId="1068934f-e3b4-4e88-ba23-4cb57230c594" providerId="ADAL" clId="{24F58DCD-F390-4AEC-A31A-83098421CBE6}" dt="2023-07-03T06:08:21.507" v="6013" actId="14100"/>
          <ac:picMkLst>
            <pc:docMk/>
            <pc:sldMk cId="1584875263" sldId="321"/>
            <ac:picMk id="6" creationId="{AE4B16BC-FEFE-B3DF-A0DA-43584A43B7A4}"/>
          </ac:picMkLst>
        </pc:picChg>
        <pc:picChg chg="del">
          <ac:chgData name="Nino Philip Ramones" userId="1068934f-e3b4-4e88-ba23-4cb57230c594" providerId="ADAL" clId="{24F58DCD-F390-4AEC-A31A-83098421CBE6}" dt="2023-07-03T06:01:47.451" v="4876" actId="478"/>
          <ac:picMkLst>
            <pc:docMk/>
            <pc:sldMk cId="1584875263" sldId="321"/>
            <ac:picMk id="8" creationId="{7EC9434F-7E6F-8922-0DE5-303C938531F8}"/>
          </ac:picMkLst>
        </pc:picChg>
      </pc:sldChg>
    </pc:docChg>
  </pc:docChgLst>
</pc:chgInfo>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621B3-E674-4F96-96CA-53521C5F9889}" type="datetimeFigureOut">
              <a:rPr lang="en-US" smtClean="0"/>
              <a:t>7/3/2023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130C3-D2D5-49D3-AE68-A9497CD82051}" type="slidenum">
              <a:rPr lang="en-US" smtClean="0"/>
              <a:t>‹#›</a:t>
            </a:fld>
            <a:endParaRPr lang="en-US"/>
          </a:p>
        </p:txBody>
      </p:sp>
    </p:spTree>
    <p:extLst>
      <p:ext uri="{BB962C8B-B14F-4D97-AF65-F5344CB8AC3E}">
        <p14:creationId xmlns:p14="http://schemas.microsoft.com/office/powerpoint/2010/main" val="2358008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2D2130C3-D2D5-49D3-AE68-A9497CD82051}" type="slidenum">
              <a:rPr lang="en-US" smtClean="0"/>
              <a:t>8</a:t>
            </a:fld>
            <a:endParaRPr lang="en-US"/>
          </a:p>
        </p:txBody>
      </p:sp>
    </p:spTree>
    <p:extLst>
      <p:ext uri="{BB962C8B-B14F-4D97-AF65-F5344CB8AC3E}">
        <p14:creationId xmlns:p14="http://schemas.microsoft.com/office/powerpoint/2010/main" val="784054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39"/>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39"/>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1"/>
            <a:ext cx="58293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1535113"/>
            <a:ext cx="303014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174875"/>
            <a:ext cx="303014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1535113"/>
            <a:ext cx="303133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174875"/>
            <a:ext cx="303133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273050"/>
            <a:ext cx="2256235"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273051"/>
            <a:ext cx="38338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435101"/>
            <a:ext cx="2256235"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1"/>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1"/>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7/3/2023</a:t>
            </a:fld>
            <a:endParaRPr lang="en-US"/>
          </a:p>
        </p:txBody>
      </p:sp>
      <p:sp>
        <p:nvSpPr>
          <p:cNvPr id="5" name="Footer Placeholder 4"/>
          <p:cNvSpPr>
            <a:spLocks noGrp="1"/>
          </p:cNvSpPr>
          <p:nvPr>
            <p:ph type="ftr" sz="quarter" idx="3"/>
          </p:nvPr>
        </p:nvSpPr>
        <p:spPr>
          <a:xfrm>
            <a:off x="2343150" y="6356351"/>
            <a:ext cx="21717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1"/>
            <a:ext cx="1600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hyperlink" Target="https://www.flickr.com/photos/nihgov/48014859398" TargetMode="External"/><Relationship Id="rId18" Type="http://schemas.microsoft.com/office/2007/relationships/hdphoto" Target="../media/hdphoto6.wdp"/><Relationship Id="rId3" Type="http://schemas.microsoft.com/office/2007/relationships/hdphoto" Target="../media/hdphoto1.wdp"/><Relationship Id="rId21" Type="http://schemas.openxmlformats.org/officeDocument/2006/relationships/hyperlink" Target="https://gis.stackexchange.com/questions/78906/watershed-segmentation-saga-gis" TargetMode="External"/><Relationship Id="rId7" Type="http://schemas.openxmlformats.org/officeDocument/2006/relationships/image" Target="../media/image3.png"/><Relationship Id="rId12" Type="http://schemas.microsoft.com/office/2007/relationships/hdphoto" Target="../media/hdphoto4.wdp"/><Relationship Id="rId17" Type="http://schemas.openxmlformats.org/officeDocument/2006/relationships/image" Target="../media/image6.png"/><Relationship Id="rId25" Type="http://schemas.openxmlformats.org/officeDocument/2006/relationships/hyperlink" Target="https://medium.com/logicai/non-negative-matrix-factorization-for-recommendation-systems-985ca8d5c16c" TargetMode="External"/><Relationship Id="rId2" Type="http://schemas.openxmlformats.org/officeDocument/2006/relationships/image" Target="../media/image1.png"/><Relationship Id="rId16" Type="http://schemas.openxmlformats.org/officeDocument/2006/relationships/hyperlink" Target="https://www.flickr.com/photos/146824358@N03/35716061792/in/album-72157683336185951/" TargetMode="External"/><Relationship Id="rId20" Type="http://schemas.openxmlformats.org/officeDocument/2006/relationships/image" Target="../media/image7.png"/><Relationship Id="rId1" Type="http://schemas.openxmlformats.org/officeDocument/2006/relationships/slideLayout" Target="../slideLayouts/slideLayout7.xml"/><Relationship Id="rId6" Type="http://schemas.microsoft.com/office/2007/relationships/hdphoto" Target="../media/hdphoto2.wdp"/><Relationship Id="rId11" Type="http://schemas.openxmlformats.org/officeDocument/2006/relationships/image" Target="../media/image4.png"/><Relationship Id="rId24" Type="http://schemas.openxmlformats.org/officeDocument/2006/relationships/image" Target="../media/image9.jpeg"/><Relationship Id="rId5" Type="http://schemas.openxmlformats.org/officeDocument/2006/relationships/image" Target="../media/image2.png"/><Relationship Id="rId15" Type="http://schemas.microsoft.com/office/2007/relationships/hdphoto" Target="../media/hdphoto5.wdp"/><Relationship Id="rId23" Type="http://schemas.openxmlformats.org/officeDocument/2006/relationships/hyperlink" Target="https://dominoc925.blogspot.com/2017/05/simple-lidar-ground-points.html" TargetMode="External"/><Relationship Id="rId10" Type="http://schemas.openxmlformats.org/officeDocument/2006/relationships/hyperlink" Target="https://creativecommons.org/licenses/by-nc-nd/3.0/" TargetMode="External"/><Relationship Id="rId19" Type="http://schemas.openxmlformats.org/officeDocument/2006/relationships/hyperlink" Target="https://www.thinkined.com/store/p123/Powdered_Blobs.html" TargetMode="External"/><Relationship Id="rId4" Type="http://schemas.openxmlformats.org/officeDocument/2006/relationships/hyperlink" Target="https://www.flickr.com/photos/dkeyjon/1831743577" TargetMode="External"/><Relationship Id="rId9" Type="http://schemas.openxmlformats.org/officeDocument/2006/relationships/hyperlink" Target="https://github.com/npcrmns/App-Physics-157/tree/main" TargetMode="External"/><Relationship Id="rId14" Type="http://schemas.openxmlformats.org/officeDocument/2006/relationships/image" Target="../media/image5.png"/><Relationship Id="rId22"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npcrmns/App-Physics-157/tree/main"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scikit-image.org/docs/stable/auto_examples/segmentation/plot_label.html" TargetMode="External"/><Relationship Id="rId4" Type="http://schemas.openxmlformats.org/officeDocument/2006/relationships/hyperlink" Target="https://scikit-image.org/docs/stable/auto_examples/segmentation/plot_regionprop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A picture containing blurry, laser&#10;&#10;Description automatically generated">
            <a:extLst>
              <a:ext uri="{FF2B5EF4-FFF2-40B4-BE49-F238E27FC236}">
                <a16:creationId xmlns:a16="http://schemas.microsoft.com/office/drawing/2014/main" id="{81AFE020-EE52-028A-F1B3-5B309C216182}"/>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Effect>
                      <a14:colorTemperature colorTemp="112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457998" y="1664399"/>
            <a:ext cx="3496000" cy="2252782"/>
          </a:xfrm>
          <a:prstGeom prst="rect">
            <a:avLst/>
          </a:prstGeom>
        </p:spPr>
      </p:pic>
      <p:pic>
        <p:nvPicPr>
          <p:cNvPr id="22" name="Picture 21" descr="Abstract light trails against black background">
            <a:extLst>
              <a:ext uri="{FF2B5EF4-FFF2-40B4-BE49-F238E27FC236}">
                <a16:creationId xmlns:a16="http://schemas.microsoft.com/office/drawing/2014/main" id="{78BD71C9-8DBA-4643-5373-D7DE98BFDA6C}"/>
              </a:ext>
            </a:extLst>
          </p:cNvPr>
          <p:cNvPicPr>
            <a:picLocks noChangeAspect="1"/>
          </p:cNvPicPr>
          <p:nvPr/>
        </p:nvPicPr>
        <p:blipFill>
          <a:blip r:embed="rId5">
            <a:extLst>
              <a:ext uri="{BEBA8EAE-BF5A-486C-A8C5-ECC9F3942E4B}">
                <a14:imgProps xmlns:a14="http://schemas.microsoft.com/office/drawing/2010/main">
                  <a14:imgLayer r:embed="rId6">
                    <a14:imgEffect>
                      <a14:artisticFilmGrain/>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9452356" y="4211829"/>
            <a:ext cx="3514341" cy="2349181"/>
          </a:xfrm>
          <a:prstGeom prst="rect">
            <a:avLst/>
          </a:prstGeom>
        </p:spPr>
      </p:pic>
      <p:pic>
        <p:nvPicPr>
          <p:cNvPr id="11" name="Picture 10" descr="Abstract image of vibrant red light trails">
            <a:extLst>
              <a:ext uri="{FF2B5EF4-FFF2-40B4-BE49-F238E27FC236}">
                <a16:creationId xmlns:a16="http://schemas.microsoft.com/office/drawing/2014/main" id="{94AB2FB8-E06C-C5DA-5702-4F166E1B0AD4}"/>
              </a:ext>
            </a:extLst>
          </p:cNvPr>
          <p:cNvPicPr>
            <a:picLocks noChangeAspect="1"/>
          </p:cNvPicPr>
          <p:nvPr/>
        </p:nvPicPr>
        <p:blipFill>
          <a:blip r:embed="rId7">
            <a:extLst>
              <a:ext uri="{BEBA8EAE-BF5A-486C-A8C5-ECC9F3942E4B}">
                <a14:imgProps xmlns:a14="http://schemas.microsoft.com/office/drawing/2010/main">
                  <a14:imgLayer r:embed="rId8">
                    <a14:imgEffect>
                      <a14:artisticFilmGrain/>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9485013" y="6855656"/>
            <a:ext cx="3480247" cy="2484434"/>
          </a:xfrm>
          <a:prstGeom prst="rect">
            <a:avLst/>
          </a:prstGeom>
        </p:spPr>
      </p:pic>
      <p:grpSp>
        <p:nvGrpSpPr>
          <p:cNvPr id="12" name="Group 11">
            <a:extLst>
              <a:ext uri="{FF2B5EF4-FFF2-40B4-BE49-F238E27FC236}">
                <a16:creationId xmlns:a16="http://schemas.microsoft.com/office/drawing/2014/main" id="{07699CFC-7A58-2145-8E32-6E15C1AF33F9}"/>
              </a:ext>
            </a:extLst>
          </p:cNvPr>
          <p:cNvGrpSpPr/>
          <p:nvPr/>
        </p:nvGrpSpPr>
        <p:grpSpPr>
          <a:xfrm>
            <a:off x="685800" y="463800"/>
            <a:ext cx="12344400" cy="412500"/>
            <a:chOff x="685800" y="463800"/>
            <a:chExt cx="12344400" cy="412500"/>
          </a:xfrm>
        </p:grpSpPr>
        <p:cxnSp>
          <p:nvCxnSpPr>
            <p:cNvPr id="6" name="Straight Connector 5">
              <a:extLst>
                <a:ext uri="{FF2B5EF4-FFF2-40B4-BE49-F238E27FC236}">
                  <a16:creationId xmlns:a16="http://schemas.microsoft.com/office/drawing/2014/main" id="{735F7B69-A8BE-EF31-2E30-C81F98549A6B}"/>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32E140-99B1-66F0-387B-DA3F1BEB36F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C3CE4A8C-C748-4278-6175-7B615D2C5720}"/>
                </a:ext>
              </a:extLst>
            </p:cNvPr>
            <p:cNvSpPr txBox="1"/>
            <p:nvPr/>
          </p:nvSpPr>
          <p:spPr>
            <a:xfrm>
              <a:off x="7160708" y="463800"/>
              <a:ext cx="5869492"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COMPUTATIONAL ANALYSIS AND MODELLIN</a:t>
              </a:r>
              <a:r>
                <a:rPr lang="en-US" sz="1600" dirty="0">
                  <a:solidFill>
                    <a:schemeClr val="tx1">
                      <a:lumMod val="85000"/>
                      <a:lumOff val="15000"/>
                    </a:schemeClr>
                  </a:solidFill>
                  <a:latin typeface="Aileron Regular" panose="020B0604020202020204" charset="0"/>
                </a:rPr>
                <a:t>G</a:t>
              </a:r>
            </a:p>
          </p:txBody>
        </p:sp>
      </p:grpSp>
      <p:sp>
        <p:nvSpPr>
          <p:cNvPr id="14" name="TextBox 13">
            <a:extLst>
              <a:ext uri="{FF2B5EF4-FFF2-40B4-BE49-F238E27FC236}">
                <a16:creationId xmlns:a16="http://schemas.microsoft.com/office/drawing/2014/main" id="{86CD694D-7914-A6C9-97B8-2823F7984CDE}"/>
              </a:ext>
            </a:extLst>
          </p:cNvPr>
          <p:cNvSpPr txBox="1"/>
          <p:nvPr/>
        </p:nvSpPr>
        <p:spPr>
          <a:xfrm>
            <a:off x="685800" y="3340398"/>
            <a:ext cx="8759476" cy="1200329"/>
          </a:xfrm>
          <a:prstGeom prst="rect">
            <a:avLst/>
          </a:prstGeom>
          <a:noFill/>
        </p:spPr>
        <p:txBody>
          <a:bodyPr wrap="square" rtlCol="0">
            <a:spAutoFit/>
          </a:bodyPr>
          <a:lstStyle/>
          <a:p>
            <a:r>
              <a:rPr lang="en-US" sz="7200" dirty="0">
                <a:solidFill>
                  <a:schemeClr val="tx1">
                    <a:lumMod val="85000"/>
                    <a:lumOff val="15000"/>
                  </a:schemeClr>
                </a:solidFill>
                <a:latin typeface="Altero" panose="00000500000000000000" pitchFamily="50" charset="0"/>
              </a:rPr>
              <a:t>BLOB ANALYSIS</a:t>
            </a:r>
          </a:p>
        </p:txBody>
      </p:sp>
      <p:sp>
        <p:nvSpPr>
          <p:cNvPr id="15" name="TextBox 14">
            <a:extLst>
              <a:ext uri="{FF2B5EF4-FFF2-40B4-BE49-F238E27FC236}">
                <a16:creationId xmlns:a16="http://schemas.microsoft.com/office/drawing/2014/main" id="{CB5AF6EE-76A6-CA9D-0627-29C15279BDC6}"/>
              </a:ext>
            </a:extLst>
          </p:cNvPr>
          <p:cNvSpPr txBox="1"/>
          <p:nvPr/>
        </p:nvSpPr>
        <p:spPr>
          <a:xfrm>
            <a:off x="762000" y="4774168"/>
            <a:ext cx="6379760" cy="369332"/>
          </a:xfrm>
          <a:prstGeom prst="rect">
            <a:avLst/>
          </a:prstGeom>
          <a:noFill/>
        </p:spPr>
        <p:txBody>
          <a:bodyPr wrap="none" rtlCol="0">
            <a:spAutoFit/>
          </a:bodyPr>
          <a:lstStyle/>
          <a:p>
            <a:r>
              <a:rPr lang="en-US" spc="300" dirty="0">
                <a:solidFill>
                  <a:schemeClr val="tx1">
                    <a:lumMod val="85000"/>
                    <a:lumOff val="15000"/>
                  </a:schemeClr>
                </a:solidFill>
                <a:latin typeface="Aileron Regular" panose="020B0604020202020204" charset="0"/>
              </a:rPr>
              <a:t>IMAGE AND VIDEO PROCESSING – MODULE 1</a:t>
            </a:r>
            <a:endParaRPr lang="en-US" dirty="0">
              <a:solidFill>
                <a:schemeClr val="tx1">
                  <a:lumMod val="85000"/>
                  <a:lumOff val="15000"/>
                </a:schemeClr>
              </a:solidFill>
              <a:latin typeface="Aileron Regular" panose="020B0604020202020204" charset="0"/>
            </a:endParaRPr>
          </a:p>
        </p:txBody>
      </p:sp>
      <p:grpSp>
        <p:nvGrpSpPr>
          <p:cNvPr id="13" name="Group 12">
            <a:extLst>
              <a:ext uri="{FF2B5EF4-FFF2-40B4-BE49-F238E27FC236}">
                <a16:creationId xmlns:a16="http://schemas.microsoft.com/office/drawing/2014/main" id="{B360185C-2621-71F6-4361-089DB6F49F2E}"/>
              </a:ext>
            </a:extLst>
          </p:cNvPr>
          <p:cNvGrpSpPr/>
          <p:nvPr/>
        </p:nvGrpSpPr>
        <p:grpSpPr>
          <a:xfrm>
            <a:off x="762000" y="7617503"/>
            <a:ext cx="3794629" cy="960741"/>
            <a:chOff x="1981200" y="7306959"/>
            <a:chExt cx="3794629" cy="960741"/>
          </a:xfrm>
        </p:grpSpPr>
        <p:sp>
          <p:nvSpPr>
            <p:cNvPr id="5" name="TextBox 4">
              <a:extLst>
                <a:ext uri="{FF2B5EF4-FFF2-40B4-BE49-F238E27FC236}">
                  <a16:creationId xmlns:a16="http://schemas.microsoft.com/office/drawing/2014/main" id="{66F1CCDF-B716-EE41-D774-E2F4B66961FF}"/>
                </a:ext>
              </a:extLst>
            </p:cNvPr>
            <p:cNvSpPr txBox="1"/>
            <p:nvPr/>
          </p:nvSpPr>
          <p:spPr>
            <a:xfrm>
              <a:off x="1981200" y="7306959"/>
              <a:ext cx="379462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NINO PHILIP RAMONES | </a:t>
              </a:r>
              <a:r>
                <a:rPr lang="en-US" sz="1600" spc="150" dirty="0">
                  <a:solidFill>
                    <a:schemeClr val="tx1">
                      <a:lumMod val="85000"/>
                      <a:lumOff val="15000"/>
                    </a:schemeClr>
                  </a:solidFill>
                  <a:latin typeface="Aileron" panose="00000500000000000000" pitchFamily="50" charset="0"/>
                  <a:hlinkClick r:id="rId9"/>
                </a:rPr>
                <a:t>GITHUB</a:t>
              </a:r>
              <a:endParaRPr lang="en-US" sz="1600" spc="150" dirty="0">
                <a:solidFill>
                  <a:schemeClr val="tx1">
                    <a:lumMod val="85000"/>
                    <a:lumOff val="15000"/>
                  </a:schemeClr>
                </a:solidFill>
                <a:latin typeface="Aileron" panose="00000500000000000000" pitchFamily="50" charset="0"/>
              </a:endParaRPr>
            </a:p>
          </p:txBody>
        </p:sp>
        <p:sp>
          <p:nvSpPr>
            <p:cNvPr id="7" name="TextBox 6">
              <a:extLst>
                <a:ext uri="{FF2B5EF4-FFF2-40B4-BE49-F238E27FC236}">
                  <a16:creationId xmlns:a16="http://schemas.microsoft.com/office/drawing/2014/main" id="{6B72DE43-392E-1E96-6154-9679D0A39ACC}"/>
                </a:ext>
              </a:extLst>
            </p:cNvPr>
            <p:cNvSpPr txBox="1"/>
            <p:nvPr/>
          </p:nvSpPr>
          <p:spPr>
            <a:xfrm>
              <a:off x="1981200" y="7618052"/>
              <a:ext cx="1752403" cy="338554"/>
            </a:xfrm>
            <a:prstGeom prst="rect">
              <a:avLst/>
            </a:prstGeom>
            <a:noFill/>
          </p:spPr>
          <p:txBody>
            <a:bodyPr wrap="none" rtlCol="0">
              <a:spAutoFit/>
            </a:bodyPr>
            <a:lstStyle/>
            <a:p>
              <a:r>
                <a:rPr lang="en-US" sz="1600" spc="150" dirty="0">
                  <a:solidFill>
                    <a:schemeClr val="tx1">
                      <a:lumMod val="85000"/>
                      <a:lumOff val="15000"/>
                    </a:schemeClr>
                  </a:solidFill>
                  <a:latin typeface="Aileron Bold" panose="00000800000000000000" pitchFamily="50" charset="0"/>
                </a:rPr>
                <a:t>2020 – 05616</a:t>
              </a:r>
            </a:p>
          </p:txBody>
        </p:sp>
        <p:sp>
          <p:nvSpPr>
            <p:cNvPr id="8" name="TextBox 7">
              <a:extLst>
                <a:ext uri="{FF2B5EF4-FFF2-40B4-BE49-F238E27FC236}">
                  <a16:creationId xmlns:a16="http://schemas.microsoft.com/office/drawing/2014/main" id="{E55C9784-2997-4509-E882-733A19888A3E}"/>
                </a:ext>
              </a:extLst>
            </p:cNvPr>
            <p:cNvSpPr txBox="1"/>
            <p:nvPr/>
          </p:nvSpPr>
          <p:spPr>
            <a:xfrm>
              <a:off x="1981200" y="7929146"/>
              <a:ext cx="1597938"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JULY 3, 2023</a:t>
              </a:r>
            </a:p>
          </p:txBody>
        </p:sp>
      </p:grpSp>
      <p:grpSp>
        <p:nvGrpSpPr>
          <p:cNvPr id="21" name="Group 20">
            <a:extLst>
              <a:ext uri="{FF2B5EF4-FFF2-40B4-BE49-F238E27FC236}">
                <a16:creationId xmlns:a16="http://schemas.microsoft.com/office/drawing/2014/main" id="{1EB26DBB-0A0B-E240-5B58-BD7911132BAD}"/>
              </a:ext>
            </a:extLst>
          </p:cNvPr>
          <p:cNvGrpSpPr/>
          <p:nvPr/>
        </p:nvGrpSpPr>
        <p:grpSpPr>
          <a:xfrm rot="5400000">
            <a:off x="6939499" y="7031074"/>
            <a:ext cx="450160" cy="2133600"/>
            <a:chOff x="10981040" y="4264181"/>
            <a:chExt cx="715659" cy="3391971"/>
          </a:xfrm>
        </p:grpSpPr>
        <p:sp>
          <p:nvSpPr>
            <p:cNvPr id="17" name="Rectangle 16">
              <a:extLst>
                <a:ext uri="{FF2B5EF4-FFF2-40B4-BE49-F238E27FC236}">
                  <a16:creationId xmlns:a16="http://schemas.microsoft.com/office/drawing/2014/main" id="{4C5A3C01-A747-F0B8-E2FB-48A5AC7266AB}"/>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C235B7-C419-5F6B-D15E-637A02A4449E}"/>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5B89C98-CA7E-A61F-4ACF-816FF61512D9}"/>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0F3EC7-4E88-29C2-B4AF-F0E75783994E}"/>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D3477DD6-20F8-B844-531F-A4D45B04E6BF}"/>
              </a:ext>
            </a:extLst>
          </p:cNvPr>
          <p:cNvSpPr txBox="1"/>
          <p:nvPr/>
        </p:nvSpPr>
        <p:spPr>
          <a:xfrm>
            <a:off x="9485012" y="9381762"/>
            <a:ext cx="3480247" cy="230832"/>
          </a:xfrm>
          <a:prstGeom prst="rect">
            <a:avLst/>
          </a:prstGeom>
          <a:noFill/>
        </p:spPr>
        <p:txBody>
          <a:bodyPr wrap="square" rtlCol="0">
            <a:spAutoFit/>
          </a:bodyPr>
          <a:lstStyle/>
          <a:p>
            <a:pPr algn="ctr"/>
            <a:r>
              <a:rPr lang="en-US" sz="900" dirty="0">
                <a:latin typeface="Aileron Light" panose="00000400000000000000" pitchFamily="50" charset="0"/>
                <a:hlinkClick r:id="rId4" tooltip="https://www.flickr.com/photos/dkeyjon/1831743577"/>
              </a:rPr>
              <a:t>This Photo</a:t>
            </a:r>
            <a:r>
              <a:rPr lang="en-US" sz="900" dirty="0">
                <a:latin typeface="Aileron Light" panose="00000400000000000000" pitchFamily="50" charset="0"/>
              </a:rPr>
              <a:t> by Unknown Author is licensed under </a:t>
            </a:r>
            <a:r>
              <a:rPr lang="en-US" sz="900" dirty="0">
                <a:latin typeface="Aileron Light" panose="00000400000000000000" pitchFamily="50" charset="0"/>
                <a:hlinkClick r:id="rId10" tooltip="https://creativecommons.org/licenses/by-nc-nd/3.0/"/>
              </a:rPr>
              <a:t>CC BY-NC-ND</a:t>
            </a:r>
            <a:endParaRPr lang="en-US" sz="900" dirty="0">
              <a:latin typeface="Aileron Light" panose="00000400000000000000" pitchFamily="50" charset="0"/>
            </a:endParaRPr>
          </a:p>
        </p:txBody>
      </p:sp>
      <p:pic>
        <p:nvPicPr>
          <p:cNvPr id="3" name="Picture 2" descr="A picture containing decorated&#10;&#10;Description automatically generated">
            <a:extLst>
              <a:ext uri="{FF2B5EF4-FFF2-40B4-BE49-F238E27FC236}">
                <a16:creationId xmlns:a16="http://schemas.microsoft.com/office/drawing/2014/main" id="{29BE9BA6-DEAB-60E1-F172-4E84FA66461D}"/>
              </a:ext>
            </a:extLst>
          </p:cNvPr>
          <p:cNvPicPr>
            <a:picLocks noChangeAspect="1"/>
          </p:cNvPicPr>
          <p:nvPr/>
        </p:nvPicPr>
        <p:blipFill>
          <a:blip r:embed="rId11">
            <a:duotone>
              <a:prstClr val="black"/>
              <a:srgbClr val="FFFFFF">
                <a:tint val="45000"/>
                <a:satMod val="400000"/>
              </a:srgbClr>
            </a:duotone>
            <a:extLst>
              <a:ext uri="{BEBA8EAE-BF5A-486C-A8C5-ECC9F3942E4B}">
                <a14:imgProps xmlns:a14="http://schemas.microsoft.com/office/drawing/2010/main">
                  <a14:imgLayer r:embed="rId12">
                    <a14:imgEffect>
                      <a14:artisticFilmGrai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9452355" y="1671154"/>
            <a:ext cx="3495999" cy="2246021"/>
          </a:xfrm>
          <a:prstGeom prst="rect">
            <a:avLst/>
          </a:prstGeom>
        </p:spPr>
      </p:pic>
      <p:pic>
        <p:nvPicPr>
          <p:cNvPr id="16" name="Picture 15" descr="A picture containing weapon, brass knucks, wheel&#10;&#10;Description automatically generated">
            <a:extLst>
              <a:ext uri="{FF2B5EF4-FFF2-40B4-BE49-F238E27FC236}">
                <a16:creationId xmlns:a16="http://schemas.microsoft.com/office/drawing/2014/main" id="{939A4C42-98DA-D2B8-4197-BE29DC484B9B}"/>
              </a:ext>
            </a:extLst>
          </p:cNvPr>
          <p:cNvPicPr>
            <a:picLocks noChangeAspect="1"/>
          </p:cNvPicPr>
          <p:nvPr/>
        </p:nvPicPr>
        <p:blipFill>
          <a:blip r:embed="rId14">
            <a:duotone>
              <a:prstClr val="black"/>
              <a:srgbClr val="FFFFFF">
                <a:tint val="45000"/>
                <a:satMod val="400000"/>
              </a:srgbClr>
            </a:duotone>
            <a:extLst>
              <a:ext uri="{BEBA8EAE-BF5A-486C-A8C5-ECC9F3942E4B}">
                <a14:imgProps xmlns:a14="http://schemas.microsoft.com/office/drawing/2010/main">
                  <a14:imgLayer r:embed="rId15">
                    <a14:imgEffect>
                      <a14:artisticFilmGrai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6"/>
              </a:ext>
            </a:extLst>
          </a:blip>
          <a:stretch>
            <a:fillRect/>
          </a:stretch>
        </p:blipFill>
        <p:spPr>
          <a:xfrm>
            <a:off x="9452355" y="4211820"/>
            <a:ext cx="3512904" cy="2349177"/>
          </a:xfrm>
          <a:prstGeom prst="rect">
            <a:avLst/>
          </a:prstGeom>
        </p:spPr>
      </p:pic>
      <p:pic>
        <p:nvPicPr>
          <p:cNvPr id="24" name="Picture 23" descr="A group of rocks&#10;&#10;Description automatically generated with low confidence">
            <a:extLst>
              <a:ext uri="{FF2B5EF4-FFF2-40B4-BE49-F238E27FC236}">
                <a16:creationId xmlns:a16="http://schemas.microsoft.com/office/drawing/2014/main" id="{FC4EF1AF-287F-2622-8085-D07093A48C9E}"/>
              </a:ext>
            </a:extLst>
          </p:cNvPr>
          <p:cNvPicPr>
            <a:picLocks noChangeAspect="1"/>
          </p:cNvPicPr>
          <p:nvPr/>
        </p:nvPicPr>
        <p:blipFill>
          <a:blip r:embed="rId17">
            <a:duotone>
              <a:prstClr val="black"/>
              <a:srgbClr val="FFFFFF">
                <a:tint val="45000"/>
                <a:satMod val="400000"/>
              </a:srgbClr>
            </a:duotone>
            <a:extLst>
              <a:ext uri="{BEBA8EAE-BF5A-486C-A8C5-ECC9F3942E4B}">
                <a14:imgProps xmlns:a14="http://schemas.microsoft.com/office/drawing/2010/main">
                  <a14:imgLayer r:embed="rId18">
                    <a14:imgEffect>
                      <a14:artisticFilmGrai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9"/>
              </a:ext>
            </a:extLst>
          </a:blip>
          <a:stretch>
            <a:fillRect/>
          </a:stretch>
        </p:blipFill>
        <p:spPr>
          <a:xfrm>
            <a:off x="9485012" y="6855636"/>
            <a:ext cx="3463342" cy="2484434"/>
          </a:xfrm>
          <a:prstGeom prst="rect">
            <a:avLst/>
          </a:prstGeom>
        </p:spPr>
      </p:pic>
      <p:pic>
        <p:nvPicPr>
          <p:cNvPr id="4" name="Picture 3" descr="A yellow and orange lines on a blue background&#10;&#10;Description automatically generated with low confidence">
            <a:extLst>
              <a:ext uri="{FF2B5EF4-FFF2-40B4-BE49-F238E27FC236}">
                <a16:creationId xmlns:a16="http://schemas.microsoft.com/office/drawing/2014/main" id="{639AB97F-97B0-CE50-37B3-6A23671B6B9B}"/>
              </a:ext>
            </a:extLst>
          </p:cNvPr>
          <p:cNvPicPr>
            <a:picLocks noChangeAspect="1"/>
          </p:cNvPicPr>
          <p:nvPr/>
        </p:nvPicPr>
        <p:blipFill>
          <a:blip r:embed="rId20">
            <a:duotone>
              <a:prstClr val="black"/>
              <a:schemeClr val="tx2">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21"/>
              </a:ext>
            </a:extLst>
          </a:blip>
          <a:stretch>
            <a:fillRect/>
          </a:stretch>
        </p:blipFill>
        <p:spPr>
          <a:xfrm>
            <a:off x="9450920" y="4224196"/>
            <a:ext cx="3514340" cy="2336802"/>
          </a:xfrm>
          <a:prstGeom prst="rect">
            <a:avLst/>
          </a:prstGeom>
        </p:spPr>
      </p:pic>
      <p:pic>
        <p:nvPicPr>
          <p:cNvPr id="32" name="Picture 31" descr="A picture containing art&#10;&#10;Description automatically generated">
            <a:extLst>
              <a:ext uri="{FF2B5EF4-FFF2-40B4-BE49-F238E27FC236}">
                <a16:creationId xmlns:a16="http://schemas.microsoft.com/office/drawing/2014/main" id="{11194276-1E80-0846-0817-1222ACF256BF}"/>
              </a:ext>
            </a:extLst>
          </p:cNvPr>
          <p:cNvPicPr>
            <a:picLocks noChangeAspect="1"/>
          </p:cNvPicPr>
          <p:nvPr/>
        </p:nvPicPr>
        <p:blipFill>
          <a:blip r:embed="rId22">
            <a:duotone>
              <a:prstClr val="black"/>
              <a:schemeClr val="tx2">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23"/>
              </a:ext>
            </a:extLst>
          </a:blip>
          <a:stretch>
            <a:fillRect/>
          </a:stretch>
        </p:blipFill>
        <p:spPr>
          <a:xfrm>
            <a:off x="9452354" y="1671133"/>
            <a:ext cx="3496000" cy="2233667"/>
          </a:xfrm>
          <a:prstGeom prst="rect">
            <a:avLst/>
          </a:prstGeom>
        </p:spPr>
      </p:pic>
      <p:pic>
        <p:nvPicPr>
          <p:cNvPr id="35" name="Picture 34" descr="A picture containing berry, fruit, superfood, natural foods&#10;&#10;Description automatically generated">
            <a:extLst>
              <a:ext uri="{FF2B5EF4-FFF2-40B4-BE49-F238E27FC236}">
                <a16:creationId xmlns:a16="http://schemas.microsoft.com/office/drawing/2014/main" id="{06E0550B-5C44-0310-B262-F84670CCC9A4}"/>
              </a:ext>
            </a:extLst>
          </p:cNvPr>
          <p:cNvPicPr>
            <a:picLocks noChangeAspect="1"/>
          </p:cNvPicPr>
          <p:nvPr/>
        </p:nvPicPr>
        <p:blipFill>
          <a:blip r:embed="rId24">
            <a:duotone>
              <a:prstClr val="black"/>
              <a:schemeClr val="tx2">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25"/>
              </a:ext>
            </a:extLst>
          </a:blip>
          <a:stretch>
            <a:fillRect/>
          </a:stretch>
        </p:blipFill>
        <p:spPr>
          <a:xfrm>
            <a:off x="9485012" y="6855637"/>
            <a:ext cx="3463341" cy="2484434"/>
          </a:xfrm>
          <a:prstGeom prst="rect">
            <a:avLst/>
          </a:prstGeom>
        </p:spPr>
      </p:pic>
    </p:spTree>
    <p:extLst>
      <p:ext uri="{BB962C8B-B14F-4D97-AF65-F5344CB8AC3E}">
        <p14:creationId xmlns:p14="http://schemas.microsoft.com/office/powerpoint/2010/main" val="2902220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420600" cy="412500"/>
            <a:chOff x="685800" y="463800"/>
            <a:chExt cx="12420600"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5" name="TextBox 4">
              <a:extLst>
                <a:ext uri="{FF2B5EF4-FFF2-40B4-BE49-F238E27FC236}">
                  <a16:creationId xmlns:a16="http://schemas.microsoft.com/office/drawing/2014/main" id="{BC141F5B-906B-6265-DA38-F7E04A6C72A8}"/>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grpSp>
        <p:nvGrpSpPr>
          <p:cNvPr id="17" name="Group 16">
            <a:extLst>
              <a:ext uri="{FF2B5EF4-FFF2-40B4-BE49-F238E27FC236}">
                <a16:creationId xmlns:a16="http://schemas.microsoft.com/office/drawing/2014/main" id="{3CE2980B-C6AF-9158-5109-1E4868261F25}"/>
              </a:ext>
            </a:extLst>
          </p:cNvPr>
          <p:cNvGrpSpPr/>
          <p:nvPr/>
        </p:nvGrpSpPr>
        <p:grpSpPr>
          <a:xfrm>
            <a:off x="10531126" y="1337942"/>
            <a:ext cx="1640114" cy="4567558"/>
            <a:chOff x="752730" y="3114160"/>
            <a:chExt cx="1259114" cy="3506510"/>
          </a:xfrm>
        </p:grpSpPr>
        <p:sp>
          <p:nvSpPr>
            <p:cNvPr id="11" name="Rectangle 10">
              <a:extLst>
                <a:ext uri="{FF2B5EF4-FFF2-40B4-BE49-F238E27FC236}">
                  <a16:creationId xmlns:a16="http://schemas.microsoft.com/office/drawing/2014/main" id="{04406512-72F6-E6F4-D2CC-1A0C247B171F}"/>
                </a:ext>
              </a:extLst>
            </p:cNvPr>
            <p:cNvSpPr/>
            <p:nvPr/>
          </p:nvSpPr>
          <p:spPr>
            <a:xfrm>
              <a:off x="752730" y="493826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DE1585-21C5-966B-F489-C864A88CF8A6}"/>
                </a:ext>
              </a:extLst>
            </p:cNvPr>
            <p:cNvSpPr/>
            <p:nvPr/>
          </p:nvSpPr>
          <p:spPr>
            <a:xfrm>
              <a:off x="774253" y="4679983"/>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99462A-85DF-54B3-1C83-61C4E3E4D91D}"/>
                </a:ext>
              </a:extLst>
            </p:cNvPr>
            <p:cNvSpPr/>
            <p:nvPr/>
          </p:nvSpPr>
          <p:spPr>
            <a:xfrm>
              <a:off x="774253" y="4446813"/>
              <a:ext cx="1216068" cy="1216068"/>
            </a:xfrm>
            <a:prstGeom prst="rect">
              <a:avLst/>
            </a:prstGeom>
            <a:solidFill>
              <a:schemeClr val="tx1">
                <a:lumMod val="75000"/>
                <a:lumOff val="25000"/>
              </a:schemeClr>
            </a:solid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7853B8-710C-5118-2ACE-79615895D9B7}"/>
                </a:ext>
              </a:extLst>
            </p:cNvPr>
            <p:cNvSpPr/>
            <p:nvPr/>
          </p:nvSpPr>
          <p:spPr>
            <a:xfrm>
              <a:off x="752730" y="517143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CBB8BE1-3BA5-CBE1-9655-7F8D527CFF90}"/>
                </a:ext>
              </a:extLst>
            </p:cNvPr>
            <p:cNvSpPr/>
            <p:nvPr/>
          </p:nvSpPr>
          <p:spPr>
            <a:xfrm>
              <a:off x="784952" y="540460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EEE060-BFCA-21E4-ECD0-D952F1137AF3}"/>
                </a:ext>
              </a:extLst>
            </p:cNvPr>
            <p:cNvSpPr/>
            <p:nvPr/>
          </p:nvSpPr>
          <p:spPr>
            <a:xfrm>
              <a:off x="795776" y="3114160"/>
              <a:ext cx="1216068" cy="1216068"/>
            </a:xfrm>
            <a:prstGeom prst="rect">
              <a:avLst/>
            </a:prstGeom>
            <a:solidFill>
              <a:schemeClr val="tx1">
                <a:lumMod val="75000"/>
                <a:lumOff val="25000"/>
              </a:schemeClr>
            </a:solidFill>
            <a:ln w="38100">
              <a:solidFill>
                <a:schemeClr val="tx1"/>
              </a:solidFill>
            </a:ln>
            <a:scene3d>
              <a:camera prst="isometricTopUp"/>
              <a:lightRig rig="threePt" dir="t"/>
            </a:scene3d>
            <a:sp3d extrusionH="1651000" contourW="38100" prstMaterial="legacyWireframe">
              <a:extrusionClr>
                <a:schemeClr val="tx1">
                  <a:lumMod val="75000"/>
                  <a:lumOff val="25000"/>
                </a:schemeClr>
              </a:extrusionClr>
              <a:contourClr>
                <a:schemeClr val="tx1">
                  <a:lumMod val="75000"/>
                  <a:lumOff val="2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4">
            <a:extLst>
              <a:ext uri="{FF2B5EF4-FFF2-40B4-BE49-F238E27FC236}">
                <a16:creationId xmlns:a16="http://schemas.microsoft.com/office/drawing/2014/main" id="{0C91B078-B3D0-0333-C663-158E8F3D9857}"/>
              </a:ext>
            </a:extLst>
          </p:cNvPr>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34578" y="5995206"/>
            <a:ext cx="3257422" cy="3415494"/>
          </a:xfrm>
          <a:prstGeom prst="rect">
            <a:avLst/>
          </a:prstGeom>
        </p:spPr>
      </p:pic>
      <p:grpSp>
        <p:nvGrpSpPr>
          <p:cNvPr id="20" name="Group 19">
            <a:extLst>
              <a:ext uri="{FF2B5EF4-FFF2-40B4-BE49-F238E27FC236}">
                <a16:creationId xmlns:a16="http://schemas.microsoft.com/office/drawing/2014/main" id="{7D5B1CDC-1DF9-9184-E016-F9C3A7D62CA1}"/>
              </a:ext>
            </a:extLst>
          </p:cNvPr>
          <p:cNvGrpSpPr/>
          <p:nvPr/>
        </p:nvGrpSpPr>
        <p:grpSpPr>
          <a:xfrm rot="2180312">
            <a:off x="9562103" y="6534826"/>
            <a:ext cx="3602372" cy="2336252"/>
            <a:chOff x="4278239" y="3667121"/>
            <a:chExt cx="2570236" cy="1666879"/>
          </a:xfrm>
        </p:grpSpPr>
        <p:sp>
          <p:nvSpPr>
            <p:cNvPr id="21" name="Oval 20">
              <a:extLst>
                <a:ext uri="{FF2B5EF4-FFF2-40B4-BE49-F238E27FC236}">
                  <a16:creationId xmlns:a16="http://schemas.microsoft.com/office/drawing/2014/main" id="{31A811FB-4379-9E6D-88B0-F9A2865BE663}"/>
                </a:ext>
              </a:extLst>
            </p:cNvPr>
            <p:cNvSpPr/>
            <p:nvPr/>
          </p:nvSpPr>
          <p:spPr>
            <a:xfrm>
              <a:off x="4278239" y="3667125"/>
              <a:ext cx="257023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2E8A27A-BFCA-5D6B-7025-F8BB85F708A7}"/>
                </a:ext>
              </a:extLst>
            </p:cNvPr>
            <p:cNvSpPr/>
            <p:nvPr/>
          </p:nvSpPr>
          <p:spPr>
            <a:xfrm>
              <a:off x="4552508" y="3667124"/>
              <a:ext cx="201021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458F415-A7C6-7065-C815-9E243F3628C9}"/>
                </a:ext>
              </a:extLst>
            </p:cNvPr>
            <p:cNvSpPr/>
            <p:nvPr/>
          </p:nvSpPr>
          <p:spPr>
            <a:xfrm>
              <a:off x="4772025" y="3667123"/>
              <a:ext cx="157118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12518A4-AD15-AE28-D7D2-EF28CF34B987}"/>
                </a:ext>
              </a:extLst>
            </p:cNvPr>
            <p:cNvSpPr/>
            <p:nvPr/>
          </p:nvSpPr>
          <p:spPr>
            <a:xfrm>
              <a:off x="4991100" y="3667122"/>
              <a:ext cx="113303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A99E62D-BC7F-FB64-D35F-DB0A30FEDDA2}"/>
                </a:ext>
              </a:extLst>
            </p:cNvPr>
            <p:cNvSpPr/>
            <p:nvPr/>
          </p:nvSpPr>
          <p:spPr>
            <a:xfrm>
              <a:off x="5237773" y="3667122"/>
              <a:ext cx="63968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BF070C5-18C5-144F-DC60-485A6DA46456}"/>
                </a:ext>
              </a:extLst>
            </p:cNvPr>
            <p:cNvSpPr/>
            <p:nvPr/>
          </p:nvSpPr>
          <p:spPr>
            <a:xfrm>
              <a:off x="5448300" y="3667121"/>
              <a:ext cx="20866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9DC79FC5-8B48-6ADC-ED7A-88F48A47E744}"/>
              </a:ext>
            </a:extLst>
          </p:cNvPr>
          <p:cNvGrpSpPr/>
          <p:nvPr/>
        </p:nvGrpSpPr>
        <p:grpSpPr>
          <a:xfrm>
            <a:off x="762000" y="1264655"/>
            <a:ext cx="8077200" cy="2465543"/>
            <a:chOff x="762000" y="1264655"/>
            <a:chExt cx="8077200" cy="2465543"/>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64655"/>
              <a:ext cx="41694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OBJECTIVES</a:t>
              </a:r>
            </a:p>
          </p:txBody>
        </p:sp>
        <p:sp>
          <p:nvSpPr>
            <p:cNvPr id="6" name="TextBox 5">
              <a:extLst>
                <a:ext uri="{FF2B5EF4-FFF2-40B4-BE49-F238E27FC236}">
                  <a16:creationId xmlns:a16="http://schemas.microsoft.com/office/drawing/2014/main" id="{1C139C71-43D8-DA15-F46A-8598CDF1F78A}"/>
                </a:ext>
              </a:extLst>
            </p:cNvPr>
            <p:cNvSpPr txBox="1"/>
            <p:nvPr/>
          </p:nvSpPr>
          <p:spPr>
            <a:xfrm>
              <a:off x="888999" y="2026655"/>
              <a:ext cx="7950201"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Extract features such as eccentricity and area of cells and blobs from segmented images through thresholding and morphological cleaning</a:t>
              </a:r>
            </a:p>
            <a:p>
              <a:pPr marL="457200" indent="-457200">
                <a:lnSpc>
                  <a:spcPct val="150000"/>
                </a:lnSpc>
                <a:buFont typeface="Wingdings" panose="05000000000000000000" pitchFamily="2" charset="2"/>
                <a:buChar char="§"/>
              </a:pPr>
              <a:r>
                <a:rPr lang="en-US" dirty="0">
                  <a:latin typeface="Aileron Light" panose="00000400000000000000" pitchFamily="50" charset="0"/>
                </a:rPr>
                <a:t>Perform basic statistical analysis to visualize the distribution of the extracted features of the blob samples</a:t>
              </a:r>
            </a:p>
          </p:txBody>
        </p:sp>
      </p:grpSp>
      <p:grpSp>
        <p:nvGrpSpPr>
          <p:cNvPr id="28" name="Group 27">
            <a:extLst>
              <a:ext uri="{FF2B5EF4-FFF2-40B4-BE49-F238E27FC236}">
                <a16:creationId xmlns:a16="http://schemas.microsoft.com/office/drawing/2014/main" id="{1E2DCC1B-E94A-BBE8-ED0F-0C36BBB2851B}"/>
              </a:ext>
            </a:extLst>
          </p:cNvPr>
          <p:cNvGrpSpPr/>
          <p:nvPr/>
        </p:nvGrpSpPr>
        <p:grpSpPr>
          <a:xfrm>
            <a:off x="762000" y="3958398"/>
            <a:ext cx="8458200" cy="2903204"/>
            <a:chOff x="762000" y="3695700"/>
            <a:chExt cx="8458200" cy="2903204"/>
          </a:xfrm>
        </p:grpSpPr>
        <p:sp>
          <p:nvSpPr>
            <p:cNvPr id="18" name="TextBox 17">
              <a:extLst>
                <a:ext uri="{FF2B5EF4-FFF2-40B4-BE49-F238E27FC236}">
                  <a16:creationId xmlns:a16="http://schemas.microsoft.com/office/drawing/2014/main" id="{5C2D200D-34E0-6176-C3DC-B1339A75810E}"/>
                </a:ext>
              </a:extLst>
            </p:cNvPr>
            <p:cNvSpPr txBox="1"/>
            <p:nvPr/>
          </p:nvSpPr>
          <p:spPr>
            <a:xfrm>
              <a:off x="762000" y="3695700"/>
              <a:ext cx="5222584"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KEY TAKEAWAYS</a:t>
              </a:r>
            </a:p>
          </p:txBody>
        </p:sp>
        <p:sp>
          <p:nvSpPr>
            <p:cNvPr id="7" name="TextBox 6">
              <a:extLst>
                <a:ext uri="{FF2B5EF4-FFF2-40B4-BE49-F238E27FC236}">
                  <a16:creationId xmlns:a16="http://schemas.microsoft.com/office/drawing/2014/main" id="{CB143D5A-4C51-CC45-02B5-43383CAA5C50}"/>
                </a:ext>
              </a:extLst>
            </p:cNvPr>
            <p:cNvSpPr txBox="1"/>
            <p:nvPr/>
          </p:nvSpPr>
          <p:spPr>
            <a:xfrm>
              <a:off x="889000" y="4479862"/>
              <a:ext cx="8331200" cy="2119042"/>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Feature extraction from labelled blobs can be done using </a:t>
              </a:r>
              <a:r>
                <a:rPr lang="en-US" dirty="0" err="1">
                  <a:latin typeface="Aileron Light" panose="00000400000000000000" pitchFamily="50" charset="0"/>
                </a:rPr>
                <a:t>regionprops</a:t>
              </a:r>
              <a:endParaRPr lang="en-US" dirty="0">
                <a:latin typeface="Aileron Light" panose="00000400000000000000" pitchFamily="50" charset="0"/>
              </a:endParaRPr>
            </a:p>
            <a:p>
              <a:pPr marL="457200" indent="-457200">
                <a:lnSpc>
                  <a:spcPct val="150000"/>
                </a:lnSpc>
                <a:buFont typeface="Wingdings" panose="05000000000000000000" pitchFamily="2" charset="2"/>
                <a:buChar char="§"/>
              </a:pPr>
              <a:r>
                <a:rPr lang="en-US" dirty="0">
                  <a:latin typeface="Aileron Light" panose="00000400000000000000" pitchFamily="50" charset="0"/>
                </a:rPr>
                <a:t>Analyzing cells through its features can be useful in real world applications such as in medicine and health science as cells can be differentiated and characterized from each other through its size, shape, and other defining features that can be drawn</a:t>
              </a:r>
            </a:p>
          </p:txBody>
        </p:sp>
      </p:grpSp>
      <p:grpSp>
        <p:nvGrpSpPr>
          <p:cNvPr id="9" name="Group 8">
            <a:extLst>
              <a:ext uri="{FF2B5EF4-FFF2-40B4-BE49-F238E27FC236}">
                <a16:creationId xmlns:a16="http://schemas.microsoft.com/office/drawing/2014/main" id="{86565025-D585-4FE0-F5D0-00D60DC63201}"/>
              </a:ext>
            </a:extLst>
          </p:cNvPr>
          <p:cNvGrpSpPr/>
          <p:nvPr/>
        </p:nvGrpSpPr>
        <p:grpSpPr>
          <a:xfrm>
            <a:off x="762000" y="7158798"/>
            <a:ext cx="8916504" cy="2480502"/>
            <a:chOff x="762000" y="7200900"/>
            <a:chExt cx="8916504" cy="2480502"/>
          </a:xfrm>
        </p:grpSpPr>
        <p:sp>
          <p:nvSpPr>
            <p:cNvPr id="27" name="TextBox 26">
              <a:extLst>
                <a:ext uri="{FF2B5EF4-FFF2-40B4-BE49-F238E27FC236}">
                  <a16:creationId xmlns:a16="http://schemas.microsoft.com/office/drawing/2014/main" id="{BC110942-A5E1-82F1-B47D-CB63CB9C40B0}"/>
                </a:ext>
              </a:extLst>
            </p:cNvPr>
            <p:cNvSpPr txBox="1"/>
            <p:nvPr/>
          </p:nvSpPr>
          <p:spPr>
            <a:xfrm>
              <a:off x="762000" y="7200900"/>
              <a:ext cx="49768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SOME PITFALLS</a:t>
              </a:r>
            </a:p>
          </p:txBody>
        </p:sp>
        <p:sp>
          <p:nvSpPr>
            <p:cNvPr id="10" name="TextBox 9">
              <a:extLst>
                <a:ext uri="{FF2B5EF4-FFF2-40B4-BE49-F238E27FC236}">
                  <a16:creationId xmlns:a16="http://schemas.microsoft.com/office/drawing/2014/main" id="{AA624370-42F0-82DE-228F-BC78C798D723}"/>
                </a:ext>
              </a:extLst>
            </p:cNvPr>
            <p:cNvSpPr txBox="1"/>
            <p:nvPr/>
          </p:nvSpPr>
          <p:spPr>
            <a:xfrm>
              <a:off x="889000" y="7977859"/>
              <a:ext cx="8789504"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Lack of actual measurement against the number of pixels for example hindered the comparison of the mean size of the cells through </a:t>
              </a:r>
              <a:r>
                <a:rPr lang="en-US" dirty="0" err="1">
                  <a:latin typeface="Aileron Light" panose="00000400000000000000" pitchFamily="50" charset="0"/>
                </a:rPr>
                <a:t>regionprops</a:t>
              </a:r>
              <a:endParaRPr lang="en-US" dirty="0">
                <a:latin typeface="Aileron Light" panose="00000400000000000000" pitchFamily="50" charset="0"/>
              </a:endParaRPr>
            </a:p>
            <a:p>
              <a:pPr marL="457200" indent="-457200">
                <a:lnSpc>
                  <a:spcPct val="150000"/>
                </a:lnSpc>
                <a:buFont typeface="Wingdings" panose="05000000000000000000" pitchFamily="2" charset="2"/>
                <a:buChar char="§"/>
              </a:pPr>
              <a:r>
                <a:rPr lang="en-US" dirty="0">
                  <a:latin typeface="Aileron Light" panose="00000400000000000000" pitchFamily="50" charset="0"/>
                </a:rPr>
                <a:t>Histogram analysis of the features can be quite inaccurate due to the lack of reference on the actual measurement</a:t>
              </a:r>
            </a:p>
          </p:txBody>
        </p:sp>
      </p:grpSp>
    </p:spTree>
    <p:extLst>
      <p:ext uri="{BB962C8B-B14F-4D97-AF65-F5344CB8AC3E}">
        <p14:creationId xmlns:p14="http://schemas.microsoft.com/office/powerpoint/2010/main" val="421542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 y="6082689"/>
            <a:ext cx="12192000" cy="3348609"/>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This activity tends to integrate all the concepts that we have learned so far in extracting the features of such objects contained in an image. Using </a:t>
            </a:r>
            <a:r>
              <a:rPr lang="en-US" sz="2400" dirty="0">
                <a:latin typeface="Aileron Heavy" panose="00000A00000000000000" pitchFamily="50" charset="0"/>
              </a:rPr>
              <a:t>different segmentation algorithms</a:t>
            </a:r>
            <a:r>
              <a:rPr lang="en-US" sz="2400" dirty="0">
                <a:latin typeface="Aileron Regular" panose="020B0604020202020204" charset="0"/>
              </a:rPr>
              <a:t>, the </a:t>
            </a:r>
            <a:r>
              <a:rPr lang="en-US" sz="2400" dirty="0">
                <a:latin typeface="Aileron Heavy" panose="00000A00000000000000" pitchFamily="50" charset="0"/>
              </a:rPr>
              <a:t>thresholding</a:t>
            </a:r>
            <a:r>
              <a:rPr lang="en-US" sz="2400" dirty="0">
                <a:latin typeface="Aileron Regular" panose="020B0604020202020204" charset="0"/>
              </a:rPr>
              <a:t> yielded much of the visual information needed for analysis compared to the parametric and nonparametric segmentation. This were then used for further processing using </a:t>
            </a:r>
            <a:r>
              <a:rPr lang="en-US" sz="2400" dirty="0" err="1">
                <a:latin typeface="Aileron Heavy" panose="00000A00000000000000" pitchFamily="50" charset="0"/>
              </a:rPr>
              <a:t>regionprops</a:t>
            </a:r>
            <a:r>
              <a:rPr lang="en-US" sz="2400" dirty="0">
                <a:latin typeface="Aileron Regular" panose="020B0604020202020204" charset="0"/>
              </a:rPr>
              <a:t>. We can use the concept of morphological cleaning to further enhance our segment image!</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20274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IMAGE SEGMENTATION</a:t>
            </a:r>
          </a:p>
        </p:txBody>
      </p:sp>
      <p:sp>
        <p:nvSpPr>
          <p:cNvPr id="12" name="TextBox 11">
            <a:extLst>
              <a:ext uri="{FF2B5EF4-FFF2-40B4-BE49-F238E27FC236}">
                <a16:creationId xmlns:a16="http://schemas.microsoft.com/office/drawing/2014/main" id="{A03D9DDB-0911-CCC6-289E-FE03CE9C7E57}"/>
              </a:ext>
            </a:extLst>
          </p:cNvPr>
          <p:cNvSpPr txBox="1"/>
          <p:nvPr/>
        </p:nvSpPr>
        <p:spPr>
          <a:xfrm>
            <a:off x="762000" y="4897186"/>
            <a:ext cx="12192000" cy="872547"/>
          </a:xfrm>
          <a:prstGeom prst="rect">
            <a:avLst/>
          </a:prstGeom>
          <a:noFill/>
        </p:spPr>
        <p:txBody>
          <a:bodyPr wrap="square" rtlCol="0">
            <a:spAutoFit/>
          </a:bodyPr>
          <a:lstStyle/>
          <a:p>
            <a:pPr algn="ctr">
              <a:lnSpc>
                <a:spcPct val="150000"/>
              </a:lnSpc>
            </a:pPr>
            <a:r>
              <a:rPr lang="en-US" dirty="0">
                <a:latin typeface="Aileron Regular" panose="020B0604020202020204" charset="0"/>
              </a:rPr>
              <a:t>Figure 1. Segmentation algorithms employed to the colored microscopic image of malaria cells. The thresholding retained most of the cell shape and visual information.</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7" name="Picture 6" descr="A picture containing screenshot&#10;&#10;Description automatically generated">
            <a:extLst>
              <a:ext uri="{FF2B5EF4-FFF2-40B4-BE49-F238E27FC236}">
                <a16:creationId xmlns:a16="http://schemas.microsoft.com/office/drawing/2014/main" id="{0A573466-B506-BE73-CBC0-88633508A1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268" y="2408754"/>
            <a:ext cx="12471464" cy="2438398"/>
          </a:xfrm>
          <a:prstGeom prst="rect">
            <a:avLst/>
          </a:prstGeom>
        </p:spPr>
      </p:pic>
    </p:spTree>
    <p:extLst>
      <p:ext uri="{BB962C8B-B14F-4D97-AF65-F5344CB8AC3E}">
        <p14:creationId xmlns:p14="http://schemas.microsoft.com/office/powerpoint/2010/main" val="2474797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 y="6515100"/>
            <a:ext cx="12192000" cy="3348609"/>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Upon the application of the </a:t>
            </a:r>
            <a:r>
              <a:rPr lang="en-US" sz="2400" dirty="0">
                <a:latin typeface="Aileron Heavy" panose="00000A00000000000000" pitchFamily="50" charset="0"/>
              </a:rPr>
              <a:t>morphological cleaning</a:t>
            </a:r>
            <a:r>
              <a:rPr lang="en-US" sz="2400" dirty="0">
                <a:latin typeface="Aileron Regular" panose="020B0604020202020204" charset="0"/>
              </a:rPr>
              <a:t>, the unwanted white dots were removed however the visual information such as the cell shape and size were altered upon further processing. The </a:t>
            </a:r>
            <a:r>
              <a:rPr lang="en-US" sz="2400" dirty="0">
                <a:latin typeface="Aileron Heavy" panose="00000A00000000000000" pitchFamily="50" charset="0"/>
              </a:rPr>
              <a:t>dilation operator </a:t>
            </a:r>
            <a:r>
              <a:rPr lang="en-US" sz="2400" dirty="0">
                <a:latin typeface="Aileron Regular" panose="020B0604020202020204" charset="0"/>
              </a:rPr>
              <a:t>was applied right after the closing operator to </a:t>
            </a:r>
            <a:r>
              <a:rPr lang="en-US" sz="2400" dirty="0" err="1">
                <a:latin typeface="Aileron Regular" panose="020B0604020202020204" charset="0"/>
              </a:rPr>
              <a:t>enlose</a:t>
            </a:r>
            <a:r>
              <a:rPr lang="en-US" sz="2400" dirty="0">
                <a:latin typeface="Aileron Regular" panose="020B0604020202020204" charset="0"/>
              </a:rPr>
              <a:t> further the small voids within the cells. A sample image of the red blood cells were then considered for trial to see how </a:t>
            </a:r>
            <a:r>
              <a:rPr lang="en-US" sz="2400" dirty="0" err="1">
                <a:latin typeface="Aileron Heavy" panose="00000A00000000000000" pitchFamily="50" charset="0"/>
              </a:rPr>
              <a:t>regionprops</a:t>
            </a:r>
            <a:r>
              <a:rPr lang="en-US" sz="2400" dirty="0">
                <a:latin typeface="Aileron Regular" panose="020B0604020202020204" charset="0"/>
              </a:rPr>
              <a:t> extracts the data we want for analysis --- area, eccentricity, and perimeter.</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902689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MORPHOLOGICAL CLEANING</a:t>
            </a:r>
          </a:p>
        </p:txBody>
      </p:sp>
      <p:sp>
        <p:nvSpPr>
          <p:cNvPr id="12" name="TextBox 11">
            <a:extLst>
              <a:ext uri="{FF2B5EF4-FFF2-40B4-BE49-F238E27FC236}">
                <a16:creationId xmlns:a16="http://schemas.microsoft.com/office/drawing/2014/main" id="{A03D9DDB-0911-CCC6-289E-FE03CE9C7E57}"/>
              </a:ext>
            </a:extLst>
          </p:cNvPr>
          <p:cNvSpPr txBox="1"/>
          <p:nvPr/>
        </p:nvSpPr>
        <p:spPr>
          <a:xfrm>
            <a:off x="762000" y="5440433"/>
            <a:ext cx="12192000" cy="872547"/>
          </a:xfrm>
          <a:prstGeom prst="rect">
            <a:avLst/>
          </a:prstGeom>
          <a:noFill/>
        </p:spPr>
        <p:txBody>
          <a:bodyPr wrap="square" rtlCol="0">
            <a:spAutoFit/>
          </a:bodyPr>
          <a:lstStyle/>
          <a:p>
            <a:pPr algn="ctr">
              <a:lnSpc>
                <a:spcPct val="150000"/>
              </a:lnSpc>
            </a:pPr>
            <a:r>
              <a:rPr lang="en-US" dirty="0">
                <a:latin typeface="Aileron Regular" panose="020B0604020202020204" charset="0"/>
              </a:rPr>
              <a:t>Figure 2. Morphological operation performed on the thresholding image. A series of closing and dilation operators were performed using the </a:t>
            </a:r>
            <a:r>
              <a:rPr lang="en-US" dirty="0" err="1">
                <a:latin typeface="Aileron Regular" panose="020B0604020202020204" charset="0"/>
              </a:rPr>
              <a:t>skimage.morphology</a:t>
            </a:r>
            <a:r>
              <a:rPr lang="en-US" dirty="0">
                <a:latin typeface="Aileron Regular" panose="020B0604020202020204" charset="0"/>
              </a:rPr>
              <a:t> library in Python.</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8" name="Picture 7" descr="A picture containing screenshot, black and white, black, monochrome&#10;&#10;Description automatically generated">
            <a:extLst>
              <a:ext uri="{FF2B5EF4-FFF2-40B4-BE49-F238E27FC236}">
                <a16:creationId xmlns:a16="http://schemas.microsoft.com/office/drawing/2014/main" id="{AF91C839-D5C1-92C3-FF9A-7304FAC8B5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2324100"/>
            <a:ext cx="12192000" cy="3074475"/>
          </a:xfrm>
          <a:prstGeom prst="rect">
            <a:avLst/>
          </a:prstGeom>
        </p:spPr>
      </p:pic>
    </p:spTree>
    <p:extLst>
      <p:ext uri="{BB962C8B-B14F-4D97-AF65-F5344CB8AC3E}">
        <p14:creationId xmlns:p14="http://schemas.microsoft.com/office/powerpoint/2010/main" val="3604276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 y="6515100"/>
            <a:ext cx="12192000" cy="3348609"/>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Using </a:t>
            </a:r>
            <a:r>
              <a:rPr lang="en-US" sz="2400" dirty="0" err="1">
                <a:latin typeface="Aileron Heavy" panose="00000A00000000000000" pitchFamily="50" charset="0"/>
              </a:rPr>
              <a:t>skimage.regionprops</a:t>
            </a:r>
            <a:r>
              <a:rPr lang="en-US" sz="2400" dirty="0">
                <a:latin typeface="Aileron Regular" panose="020B0604020202020204" charset="0"/>
              </a:rPr>
              <a:t>, the </a:t>
            </a:r>
            <a:r>
              <a:rPr lang="en-US" sz="2400" dirty="0">
                <a:latin typeface="Aileron Heavy" panose="00000A00000000000000" pitchFamily="50" charset="0"/>
              </a:rPr>
              <a:t>bounding box </a:t>
            </a:r>
            <a:r>
              <a:rPr lang="en-US" sz="2400" dirty="0">
                <a:latin typeface="Aileron Regular" panose="020B0604020202020204" charset="0"/>
              </a:rPr>
              <a:t>that encloses the blobs or malaria cells were plotted and the corresponding </a:t>
            </a:r>
            <a:r>
              <a:rPr lang="en-US" sz="2400" dirty="0">
                <a:latin typeface="Aileron Heavy" panose="00000A00000000000000" pitchFamily="50" charset="0"/>
              </a:rPr>
              <a:t>centroids</a:t>
            </a:r>
            <a:r>
              <a:rPr lang="en-US" sz="2400" dirty="0">
                <a:latin typeface="Aileron Regular" panose="020B0604020202020204" charset="0"/>
              </a:rPr>
              <a:t> of the cells were calculated across the coordinate space given by the size of the image. Around 14 cells were detected from the labelled image shown above corresponding to the number of centroids computed. On the succeeding samples, other interesting features were extracted to see the distribution of mean sizes and shapes of the cells.</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9672200"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FEATURE EXTRACTION SAMPLE</a:t>
            </a:r>
          </a:p>
        </p:txBody>
      </p:sp>
      <p:sp>
        <p:nvSpPr>
          <p:cNvPr id="12" name="TextBox 11">
            <a:extLst>
              <a:ext uri="{FF2B5EF4-FFF2-40B4-BE49-F238E27FC236}">
                <a16:creationId xmlns:a16="http://schemas.microsoft.com/office/drawing/2014/main" id="{A03D9DDB-0911-CCC6-289E-FE03CE9C7E57}"/>
              </a:ext>
            </a:extLst>
          </p:cNvPr>
          <p:cNvSpPr txBox="1"/>
          <p:nvPr/>
        </p:nvSpPr>
        <p:spPr>
          <a:xfrm>
            <a:off x="762000" y="5372100"/>
            <a:ext cx="12192000" cy="872547"/>
          </a:xfrm>
          <a:prstGeom prst="rect">
            <a:avLst/>
          </a:prstGeom>
          <a:noFill/>
        </p:spPr>
        <p:txBody>
          <a:bodyPr wrap="square" rtlCol="0">
            <a:spAutoFit/>
          </a:bodyPr>
          <a:lstStyle/>
          <a:p>
            <a:pPr algn="ctr">
              <a:lnSpc>
                <a:spcPct val="150000"/>
              </a:lnSpc>
            </a:pPr>
            <a:r>
              <a:rPr lang="en-US" dirty="0">
                <a:latin typeface="Aileron Regular" panose="020B0604020202020204" charset="0"/>
              </a:rPr>
              <a:t>Figure 3. </a:t>
            </a:r>
            <a:r>
              <a:rPr lang="en-US" dirty="0" err="1">
                <a:latin typeface="Aileron Regular" panose="020B0604020202020204" charset="0"/>
              </a:rPr>
              <a:t>Skimage</a:t>
            </a:r>
            <a:r>
              <a:rPr lang="en-US" dirty="0">
                <a:latin typeface="Aileron Regular" panose="020B0604020202020204" charset="0"/>
              </a:rPr>
              <a:t> </a:t>
            </a:r>
            <a:r>
              <a:rPr lang="en-US" dirty="0" err="1">
                <a:latin typeface="Aileron Regular" panose="020B0604020202020204" charset="0"/>
              </a:rPr>
              <a:t>regionprops</a:t>
            </a:r>
            <a:r>
              <a:rPr lang="en-US" dirty="0">
                <a:latin typeface="Aileron Regular" panose="020B0604020202020204" charset="0"/>
              </a:rPr>
              <a:t> generated a bounding box enclosing the blobs and calculated its centroids. The watershed algorithm was used to label the image and around 14 cells were detected.</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7" name="Picture 6" descr="A picture containing screenshot&#10;&#10;Description automatically generated">
            <a:extLst>
              <a:ext uri="{FF2B5EF4-FFF2-40B4-BE49-F238E27FC236}">
                <a16:creationId xmlns:a16="http://schemas.microsoft.com/office/drawing/2014/main" id="{D67C4331-2B2E-9181-0F27-5D4C0887B7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999" y="2397465"/>
            <a:ext cx="12192002" cy="3042968"/>
          </a:xfrm>
          <a:prstGeom prst="rect">
            <a:avLst/>
          </a:prstGeom>
        </p:spPr>
      </p:pic>
    </p:spTree>
    <p:extLst>
      <p:ext uri="{BB962C8B-B14F-4D97-AF65-F5344CB8AC3E}">
        <p14:creationId xmlns:p14="http://schemas.microsoft.com/office/powerpoint/2010/main" val="31487053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580646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RED BLOOD CELLS</a:t>
            </a:r>
          </a:p>
        </p:txBody>
      </p:sp>
      <p:sp>
        <p:nvSpPr>
          <p:cNvPr id="12" name="TextBox 11">
            <a:extLst>
              <a:ext uri="{FF2B5EF4-FFF2-40B4-BE49-F238E27FC236}">
                <a16:creationId xmlns:a16="http://schemas.microsoft.com/office/drawing/2014/main" id="{A03D9DDB-0911-CCC6-289E-FE03CE9C7E57}"/>
              </a:ext>
            </a:extLst>
          </p:cNvPr>
          <p:cNvSpPr txBox="1"/>
          <p:nvPr/>
        </p:nvSpPr>
        <p:spPr>
          <a:xfrm>
            <a:off x="762000" y="5032953"/>
            <a:ext cx="12192000" cy="872547"/>
          </a:xfrm>
          <a:prstGeom prst="rect">
            <a:avLst/>
          </a:prstGeom>
          <a:noFill/>
        </p:spPr>
        <p:txBody>
          <a:bodyPr wrap="square" rtlCol="0">
            <a:spAutoFit/>
          </a:bodyPr>
          <a:lstStyle/>
          <a:p>
            <a:pPr algn="ctr">
              <a:lnSpc>
                <a:spcPct val="150000"/>
              </a:lnSpc>
            </a:pPr>
            <a:r>
              <a:rPr lang="en-US" dirty="0">
                <a:latin typeface="Aileron Regular" panose="020B0604020202020204" charset="0"/>
              </a:rPr>
              <a:t>Figure 4. </a:t>
            </a:r>
            <a:r>
              <a:rPr lang="en-US" dirty="0" err="1">
                <a:latin typeface="Aileron Regular" panose="020B0604020202020204" charset="0"/>
              </a:rPr>
              <a:t>Regionprops</a:t>
            </a:r>
            <a:r>
              <a:rPr lang="en-US" dirty="0">
                <a:latin typeface="Aileron Regular" panose="020B0604020202020204" charset="0"/>
              </a:rPr>
              <a:t> of the red blood cell samples. Around 80 cells were detected which were filtered further to select and label cells whose area meets the set threshold for detection. </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8" name="Picture 7" descr="A picture containing colorfulness, screenshot, purple, lilac&#10;&#10;Description automatically generated">
            <a:extLst>
              <a:ext uri="{FF2B5EF4-FFF2-40B4-BE49-F238E27FC236}">
                <a16:creationId xmlns:a16="http://schemas.microsoft.com/office/drawing/2014/main" id="{7EC9434F-7E6F-8922-0DE5-303C938531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599" y="2149535"/>
            <a:ext cx="11734802" cy="2900592"/>
          </a:xfrm>
          <a:prstGeom prst="rect">
            <a:avLst/>
          </a:prstGeom>
        </p:spPr>
      </p:pic>
      <p:sp>
        <p:nvSpPr>
          <p:cNvPr id="14" name="TextBox 13">
            <a:extLst>
              <a:ext uri="{FF2B5EF4-FFF2-40B4-BE49-F238E27FC236}">
                <a16:creationId xmlns:a16="http://schemas.microsoft.com/office/drawing/2014/main" id="{FB76228B-9817-014B-42CC-6286627DDC2E}"/>
              </a:ext>
            </a:extLst>
          </p:cNvPr>
          <p:cNvSpPr txBox="1"/>
          <p:nvPr/>
        </p:nvSpPr>
        <p:spPr>
          <a:xfrm>
            <a:off x="762000" y="6057900"/>
            <a:ext cx="12192000" cy="3902607"/>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On the sample for red blood cells, </a:t>
            </a:r>
            <a:r>
              <a:rPr lang="en-US" sz="2400" dirty="0" err="1">
                <a:latin typeface="Aileron Regular" panose="020B0604020202020204" charset="0"/>
              </a:rPr>
              <a:t>regionprops</a:t>
            </a:r>
            <a:r>
              <a:rPr lang="en-US" sz="2400" dirty="0">
                <a:latin typeface="Aileron Regular" panose="020B0604020202020204" charset="0"/>
              </a:rPr>
              <a:t> initially returned an inaccurate number of labelled blobs due to the </a:t>
            </a:r>
            <a:r>
              <a:rPr lang="en-US" sz="2400" dirty="0">
                <a:latin typeface="Aileron Heavy" panose="00000A00000000000000" pitchFamily="50" charset="0"/>
              </a:rPr>
              <a:t>amount of irregularly-shaped cells </a:t>
            </a:r>
            <a:r>
              <a:rPr lang="en-US" sz="2400" dirty="0">
                <a:latin typeface="Aileron Regular" panose="020B0604020202020204" charset="0"/>
              </a:rPr>
              <a:t>on the binarized image of the sample through </a:t>
            </a:r>
            <a:r>
              <a:rPr lang="en-US" sz="2400" dirty="0">
                <a:latin typeface="Aileron Heavy" panose="00000A00000000000000" pitchFamily="50" charset="0"/>
              </a:rPr>
              <a:t>nonparametric segmentation</a:t>
            </a:r>
            <a:r>
              <a:rPr lang="en-US" sz="2400" dirty="0">
                <a:latin typeface="Aileron Regular" panose="020B0604020202020204" charset="0"/>
              </a:rPr>
              <a:t>. Employing a series of </a:t>
            </a:r>
            <a:r>
              <a:rPr lang="en-US" sz="2400" dirty="0">
                <a:latin typeface="Aileron Heavy" panose="00000A00000000000000" pitchFamily="50" charset="0"/>
              </a:rPr>
              <a:t>morphological cleaning</a:t>
            </a:r>
            <a:r>
              <a:rPr lang="en-US" sz="2400" dirty="0">
                <a:latin typeface="Aileron Regular" panose="020B0604020202020204" charset="0"/>
              </a:rPr>
              <a:t> on the segmented image, the blobs were labelled through bounding boxes and centroids. The problem on labelling the blobs were circumvented by setting a </a:t>
            </a:r>
            <a:r>
              <a:rPr lang="en-US" sz="2400" dirty="0">
                <a:latin typeface="Aileron Heavy" panose="00000A00000000000000" pitchFamily="50" charset="0"/>
              </a:rPr>
              <a:t>threshold area </a:t>
            </a:r>
            <a:r>
              <a:rPr lang="en-US" sz="2400" dirty="0">
                <a:latin typeface="Aileron Regular" panose="020B0604020202020204" charset="0"/>
              </a:rPr>
              <a:t>of the cells wherein blob areas above a certain value will be labelled, otherwise, it will be discarded. </a:t>
            </a:r>
          </a:p>
        </p:txBody>
      </p:sp>
    </p:spTree>
    <p:extLst>
      <p:ext uri="{BB962C8B-B14F-4D97-AF65-F5344CB8AC3E}">
        <p14:creationId xmlns:p14="http://schemas.microsoft.com/office/powerpoint/2010/main" val="33348721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02430"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HISTOGRAM ANALYSIS</a:t>
            </a:r>
          </a:p>
        </p:txBody>
      </p:sp>
      <p:sp>
        <p:nvSpPr>
          <p:cNvPr id="12" name="TextBox 11">
            <a:extLst>
              <a:ext uri="{FF2B5EF4-FFF2-40B4-BE49-F238E27FC236}">
                <a16:creationId xmlns:a16="http://schemas.microsoft.com/office/drawing/2014/main" id="{A03D9DDB-0911-CCC6-289E-FE03CE9C7E57}"/>
              </a:ext>
            </a:extLst>
          </p:cNvPr>
          <p:cNvSpPr txBox="1"/>
          <p:nvPr/>
        </p:nvSpPr>
        <p:spPr>
          <a:xfrm>
            <a:off x="762000" y="5871153"/>
            <a:ext cx="12192000"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5. Histogram analysis performed on the extracted features of the red blood cells. The blue line represents the histogram of the values, dotted black represents the normal distribution of the data, and the red line corresponds to the kernel density estimate.</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mc:AlternateContent xmlns:mc="http://schemas.openxmlformats.org/markup-compatibility/2006" xmlns:a14="http://schemas.microsoft.com/office/drawing/2010/main">
        <mc:Choice Requires="a14">
          <p:sp>
            <p:nvSpPr>
              <p:cNvPr id="14" name="TextBox 13">
                <a:extLst>
                  <a:ext uri="{FF2B5EF4-FFF2-40B4-BE49-F238E27FC236}">
                    <a16:creationId xmlns:a16="http://schemas.microsoft.com/office/drawing/2014/main" id="{FB76228B-9817-014B-42CC-6286627DDC2E}"/>
                  </a:ext>
                </a:extLst>
              </p:cNvPr>
              <p:cNvSpPr txBox="1"/>
              <p:nvPr/>
            </p:nvSpPr>
            <p:spPr>
              <a:xfrm>
                <a:off x="762000" y="6848110"/>
                <a:ext cx="12192000" cy="2805896"/>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The </a:t>
                </a:r>
                <a:r>
                  <a:rPr lang="en-US" sz="2000" dirty="0">
                    <a:latin typeface="Aileron Heavy" panose="00000A00000000000000" pitchFamily="50" charset="0"/>
                  </a:rPr>
                  <a:t>blob area, eccentricity, and perimeter </a:t>
                </a:r>
                <a:r>
                  <a:rPr lang="en-US" sz="2000" dirty="0">
                    <a:latin typeface="Aileron Regular" panose="020B0604020202020204" charset="0"/>
                  </a:rPr>
                  <a:t>of the blood cells were extracted and subjected to a statistical analysis to see how these values were distributed in the sample. The blobs on average has an area of 514 </a:t>
                </a:r>
                <a14:m>
                  <m:oMath xmlns:m="http://schemas.openxmlformats.org/officeDocument/2006/math">
                    <m:r>
                      <a:rPr lang="en-US" sz="2000" b="0" i="1" smtClean="0">
                        <a:latin typeface="Cambria Math" panose="02040503050406030204" pitchFamily="18" charset="0"/>
                      </a:rPr>
                      <m:t>±</m:t>
                    </m:r>
                  </m:oMath>
                </a14:m>
                <a:r>
                  <a:rPr lang="en-US" sz="2000" dirty="0">
                    <a:latin typeface="Aileron Regular" panose="020B0604020202020204" charset="0"/>
                  </a:rPr>
                  <a:t> 238 square pixels, the mean eccentricity was found to be 0.56 </a:t>
                </a:r>
                <a14:m>
                  <m:oMath xmlns:m="http://schemas.openxmlformats.org/officeDocument/2006/math">
                    <m:r>
                      <a:rPr lang="en-US" sz="2000" i="1">
                        <a:latin typeface="Cambria Math" panose="02040503050406030204" pitchFamily="18" charset="0"/>
                      </a:rPr>
                      <m:t>±</m:t>
                    </m:r>
                  </m:oMath>
                </a14:m>
                <a:r>
                  <a:rPr lang="en-US" sz="2000" dirty="0">
                    <a:latin typeface="Aileron Regular" panose="020B0604020202020204" charset="0"/>
                  </a:rPr>
                  <a:t> 0.23, and the blob perimeter on average was around 91 </a:t>
                </a:r>
                <a14:m>
                  <m:oMath xmlns:m="http://schemas.openxmlformats.org/officeDocument/2006/math">
                    <m:r>
                      <a:rPr lang="en-US" sz="2000" i="1">
                        <a:latin typeface="Cambria Math" panose="02040503050406030204" pitchFamily="18" charset="0"/>
                      </a:rPr>
                      <m:t>±</m:t>
                    </m:r>
                  </m:oMath>
                </a14:m>
                <a:r>
                  <a:rPr lang="en-US" sz="2000" dirty="0">
                    <a:latin typeface="Aileron Regular" panose="020B0604020202020204" charset="0"/>
                  </a:rPr>
                  <a:t> 29 pixels. For reference, a circle has an eccentricity of around 0.5, as expected since the cells were circular in nature.  </a:t>
                </a:r>
                <a:r>
                  <a:rPr lang="en-US" sz="2000" dirty="0">
                    <a:latin typeface="Aileron Heavy" panose="00000A00000000000000" pitchFamily="50" charset="0"/>
                  </a:rPr>
                  <a:t>Lack of scale</a:t>
                </a:r>
                <a:r>
                  <a:rPr lang="en-US" sz="2000" dirty="0">
                    <a:latin typeface="Aileron Regular" panose="020B0604020202020204" charset="0"/>
                  </a:rPr>
                  <a:t>, however, is not present on the sample so the measurements were quite ambiguous to see how these pixels translate to real world measurements.</a:t>
                </a:r>
              </a:p>
            </p:txBody>
          </p:sp>
        </mc:Choice>
        <mc:Fallback xmlns="">
          <p:sp>
            <p:nvSpPr>
              <p:cNvPr id="14" name="TextBox 13">
                <a:extLst>
                  <a:ext uri="{FF2B5EF4-FFF2-40B4-BE49-F238E27FC236}">
                    <a16:creationId xmlns:a16="http://schemas.microsoft.com/office/drawing/2014/main" id="{FB76228B-9817-014B-42CC-6286627DDC2E}"/>
                  </a:ext>
                </a:extLst>
              </p:cNvPr>
              <p:cNvSpPr txBox="1">
                <a:spLocks noRot="1" noChangeAspect="1" noMove="1" noResize="1" noEditPoints="1" noAdjustHandles="1" noChangeArrowheads="1" noChangeShapeType="1" noTextEdit="1"/>
              </p:cNvSpPr>
              <p:nvPr/>
            </p:nvSpPr>
            <p:spPr>
              <a:xfrm>
                <a:off x="762000" y="6848110"/>
                <a:ext cx="12192000" cy="2805896"/>
              </a:xfrm>
              <a:prstGeom prst="rect">
                <a:avLst/>
              </a:prstGeom>
              <a:blipFill>
                <a:blip r:embed="rId2"/>
                <a:stretch>
                  <a:fillRect l="-500" r="-500" b="-2820"/>
                </a:stretch>
              </a:blipFill>
            </p:spPr>
            <p:txBody>
              <a:bodyPr/>
              <a:lstStyle/>
              <a:p>
                <a:r>
                  <a:rPr lang="en-US">
                    <a:noFill/>
                  </a:rPr>
                  <a:t> </a:t>
                </a:r>
              </a:p>
            </p:txBody>
          </p:sp>
        </mc:Fallback>
      </mc:AlternateContent>
      <p:pic>
        <p:nvPicPr>
          <p:cNvPr id="6" name="Picture 5" descr="A picture containing text, diagram, line, plot&#10;&#10;Description automatically generated">
            <a:extLst>
              <a:ext uri="{FF2B5EF4-FFF2-40B4-BE49-F238E27FC236}">
                <a16:creationId xmlns:a16="http://schemas.microsoft.com/office/drawing/2014/main" id="{AE4B16BC-FEFE-B3DF-A0DA-43584A43B7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144" y="2154812"/>
            <a:ext cx="11323712" cy="3716338"/>
          </a:xfrm>
          <a:prstGeom prst="rect">
            <a:avLst/>
          </a:prstGeom>
        </p:spPr>
      </p:pic>
    </p:spTree>
    <p:extLst>
      <p:ext uri="{BB962C8B-B14F-4D97-AF65-F5344CB8AC3E}">
        <p14:creationId xmlns:p14="http://schemas.microsoft.com/office/powerpoint/2010/main" val="1584875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408611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REFLECTION</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61484"/>
            <a:ext cx="12192000" cy="4456605"/>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I was able to apply the segmentation algorithms and morphological cleaning on the sample images and compare their effect on the blob detection algorithms through </a:t>
            </a:r>
            <a:r>
              <a:rPr lang="en-US" sz="2400" dirty="0" err="1">
                <a:latin typeface="Aileron Regular" panose="020B0604020202020204" charset="0"/>
              </a:rPr>
              <a:t>regionprops</a:t>
            </a:r>
            <a:r>
              <a:rPr lang="en-US" sz="2400" dirty="0">
                <a:latin typeface="Aileron Regular" panose="020B0604020202020204" charset="0"/>
              </a:rPr>
              <a:t>. Statistical analysis were carried out to see distribution of the data and estimated value for the extracted features of the cells such as the area, eccentricity, and perimeter. Scaling should be present to carry out a much detailed comparison on the sizes of the cells. The blob analysis were successfully executed as I was able to employ the algorithm and concepts from the previous activities. Overall, I would give myself a score of </a:t>
            </a:r>
            <a:r>
              <a:rPr lang="en-US" sz="2400" dirty="0">
                <a:latin typeface="Aileron Black" panose="00000A00000000000000" pitchFamily="50" charset="0"/>
              </a:rPr>
              <a:t>110/100</a:t>
            </a:r>
            <a:r>
              <a:rPr lang="en-US" sz="2400" dirty="0">
                <a:latin typeface="Aileron Regular" panose="020B0604020202020204" charset="0"/>
              </a:rPr>
              <a:t> !</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A4C4677F-45AE-36EE-ABCE-397302091C1F}"/>
              </a:ext>
            </a:extLst>
          </p:cNvPr>
          <p:cNvSpPr txBox="1"/>
          <p:nvPr/>
        </p:nvSpPr>
        <p:spPr>
          <a:xfrm>
            <a:off x="762000" y="6918463"/>
            <a:ext cx="697819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REFERENCES | </a:t>
            </a:r>
            <a:r>
              <a:rPr lang="en-US" sz="4800" dirty="0">
                <a:solidFill>
                  <a:schemeClr val="tx1">
                    <a:lumMod val="85000"/>
                    <a:lumOff val="15000"/>
                  </a:schemeClr>
                </a:solidFill>
                <a:latin typeface="Aileron Heavy" panose="00000A00000000000000" pitchFamily="50" charset="0"/>
                <a:hlinkClick r:id="rId3"/>
              </a:rPr>
              <a:t>GITHUB</a:t>
            </a:r>
            <a:endParaRPr lang="en-US" sz="4800" dirty="0">
              <a:solidFill>
                <a:schemeClr val="tx1">
                  <a:lumMod val="85000"/>
                  <a:lumOff val="15000"/>
                </a:schemeClr>
              </a:solidFill>
              <a:latin typeface="Aileron Heavy" panose="00000A00000000000000" pitchFamily="50" charset="0"/>
            </a:endParaRPr>
          </a:p>
        </p:txBody>
      </p:sp>
      <p:sp>
        <p:nvSpPr>
          <p:cNvPr id="15" name="TextBox 14">
            <a:extLst>
              <a:ext uri="{FF2B5EF4-FFF2-40B4-BE49-F238E27FC236}">
                <a16:creationId xmlns:a16="http://schemas.microsoft.com/office/drawing/2014/main" id="{3DE590E7-D5BC-0018-437A-AE6E15E396B6}"/>
              </a:ext>
            </a:extLst>
          </p:cNvPr>
          <p:cNvSpPr txBox="1"/>
          <p:nvPr/>
        </p:nvSpPr>
        <p:spPr>
          <a:xfrm>
            <a:off x="762000" y="7876484"/>
            <a:ext cx="12192000" cy="1686616"/>
          </a:xfrm>
          <a:prstGeom prst="rect">
            <a:avLst/>
          </a:prstGeom>
          <a:noFill/>
        </p:spPr>
        <p:txBody>
          <a:bodyPr wrap="square" rtlCol="0">
            <a:spAutoFit/>
          </a:bodyPr>
          <a:lstStyle/>
          <a:p>
            <a:pPr marL="457200" indent="-457200" algn="just">
              <a:lnSpc>
                <a:spcPct val="150000"/>
              </a:lnSpc>
              <a:buFont typeface="+mj-lt"/>
              <a:buAutoNum type="arabicPeriod"/>
            </a:pPr>
            <a:r>
              <a:rPr lang="en-US" sz="2400" dirty="0">
                <a:latin typeface="Aileron Regular" panose="020B0604020202020204" charset="0"/>
              </a:rPr>
              <a:t>M. Soriano, Applied Physics 157 – Feature extraction from labelled blobs, 2023.</a:t>
            </a:r>
          </a:p>
          <a:p>
            <a:pPr marL="457200" indent="-457200" algn="just">
              <a:lnSpc>
                <a:spcPct val="150000"/>
              </a:lnSpc>
              <a:buFont typeface="+mj-lt"/>
              <a:buAutoNum type="arabicPeriod"/>
            </a:pPr>
            <a:r>
              <a:rPr lang="fr-FR" sz="2400" dirty="0" err="1">
                <a:latin typeface="Aileron Regular" panose="020B0604020202020204" charset="0"/>
                <a:hlinkClick r:id="rId4"/>
              </a:rPr>
              <a:t>Measure</a:t>
            </a:r>
            <a:r>
              <a:rPr lang="fr-FR" sz="2400" dirty="0">
                <a:latin typeface="Aileron Regular" panose="020B0604020202020204" charset="0"/>
                <a:hlinkClick r:id="rId4"/>
              </a:rPr>
              <a:t> </a:t>
            </a:r>
            <a:r>
              <a:rPr lang="fr-FR" sz="2400" dirty="0" err="1">
                <a:latin typeface="Aileron Regular" panose="020B0604020202020204" charset="0"/>
                <a:hlinkClick r:id="rId4"/>
              </a:rPr>
              <a:t>region</a:t>
            </a:r>
            <a:r>
              <a:rPr lang="fr-FR" sz="2400" dirty="0">
                <a:latin typeface="Aileron Regular" panose="020B0604020202020204" charset="0"/>
                <a:hlinkClick r:id="rId4"/>
              </a:rPr>
              <a:t> </a:t>
            </a:r>
            <a:r>
              <a:rPr lang="fr-FR" sz="2400" dirty="0" err="1">
                <a:latin typeface="Aileron Regular" panose="020B0604020202020204" charset="0"/>
                <a:hlinkClick r:id="rId4"/>
              </a:rPr>
              <a:t>properties</a:t>
            </a:r>
            <a:r>
              <a:rPr lang="fr-FR" sz="2400" dirty="0">
                <a:latin typeface="Aileron Regular" panose="020B0604020202020204" charset="0"/>
                <a:hlinkClick r:id="rId4"/>
              </a:rPr>
              <a:t> — </a:t>
            </a:r>
            <a:r>
              <a:rPr lang="fr-FR" sz="2400" dirty="0" err="1">
                <a:latin typeface="Aileron Regular" panose="020B0604020202020204" charset="0"/>
                <a:hlinkClick r:id="rId4"/>
              </a:rPr>
              <a:t>skimage</a:t>
            </a:r>
            <a:r>
              <a:rPr lang="fr-FR" sz="2400" dirty="0">
                <a:latin typeface="Aileron Regular" panose="020B0604020202020204" charset="0"/>
                <a:hlinkClick r:id="rId4"/>
              </a:rPr>
              <a:t> 0.21.0 documentation (scikit-image.org)</a:t>
            </a:r>
            <a:endParaRPr lang="fr-FR" sz="2400" dirty="0">
              <a:latin typeface="Aileron Regular" panose="020B0604020202020204" charset="0"/>
            </a:endParaRPr>
          </a:p>
          <a:p>
            <a:pPr marL="457200" indent="-457200" algn="just">
              <a:lnSpc>
                <a:spcPct val="150000"/>
              </a:lnSpc>
              <a:buFont typeface="+mj-lt"/>
              <a:buAutoNum type="arabicPeriod"/>
            </a:pPr>
            <a:r>
              <a:rPr lang="fr-FR" sz="2400" dirty="0">
                <a:latin typeface="Aileron Regular" panose="020B0604020202020204" charset="0"/>
                <a:hlinkClick r:id="rId5"/>
              </a:rPr>
              <a:t>Label image </a:t>
            </a:r>
            <a:r>
              <a:rPr lang="fr-FR" sz="2400" dirty="0" err="1">
                <a:latin typeface="Aileron Regular" panose="020B0604020202020204" charset="0"/>
                <a:hlinkClick r:id="rId5"/>
              </a:rPr>
              <a:t>regions</a:t>
            </a:r>
            <a:r>
              <a:rPr lang="fr-FR" sz="2400" dirty="0">
                <a:latin typeface="Aileron Regular" panose="020B0604020202020204" charset="0"/>
                <a:hlinkClick r:id="rId5"/>
              </a:rPr>
              <a:t> — </a:t>
            </a:r>
            <a:r>
              <a:rPr lang="fr-FR" sz="2400" dirty="0" err="1">
                <a:latin typeface="Aileron Regular" panose="020B0604020202020204" charset="0"/>
                <a:hlinkClick r:id="rId5"/>
              </a:rPr>
              <a:t>skimage</a:t>
            </a:r>
            <a:r>
              <a:rPr lang="fr-FR" sz="2400" dirty="0">
                <a:latin typeface="Aileron Regular" panose="020B0604020202020204" charset="0"/>
                <a:hlinkClick r:id="rId5"/>
              </a:rPr>
              <a:t> 0.21.0 documentation (scikit-image.org)</a:t>
            </a:r>
            <a:endParaRPr lang="en-US" sz="2400" dirty="0">
              <a:latin typeface="Aileron Regular" panose="020B0604020202020204" charset="0"/>
            </a:endParaRPr>
          </a:p>
        </p:txBody>
      </p:sp>
      <p:grpSp>
        <p:nvGrpSpPr>
          <p:cNvPr id="2" name="Group 1">
            <a:extLst>
              <a:ext uri="{FF2B5EF4-FFF2-40B4-BE49-F238E27FC236}">
                <a16:creationId xmlns:a16="http://schemas.microsoft.com/office/drawing/2014/main" id="{CEDD3E93-CED5-2789-BD33-3EDD4512D651}"/>
              </a:ext>
            </a:extLst>
          </p:cNvPr>
          <p:cNvGrpSpPr/>
          <p:nvPr/>
        </p:nvGrpSpPr>
        <p:grpSpPr>
          <a:xfrm>
            <a:off x="685800" y="463800"/>
            <a:ext cx="12420600" cy="412500"/>
            <a:chOff x="685800" y="463800"/>
            <a:chExt cx="12420600" cy="412500"/>
          </a:xfrm>
        </p:grpSpPr>
        <p:cxnSp>
          <p:nvCxnSpPr>
            <p:cNvPr id="3" name="Straight Connector 2">
              <a:extLst>
                <a:ext uri="{FF2B5EF4-FFF2-40B4-BE49-F238E27FC236}">
                  <a16:creationId xmlns:a16="http://schemas.microsoft.com/office/drawing/2014/main" id="{AD2061A5-BE9B-6BBA-36BE-F4040A93C11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2CA01B0-B2DF-E920-179D-6051AD114735}"/>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5" name="TextBox 4">
              <a:extLst>
                <a:ext uri="{FF2B5EF4-FFF2-40B4-BE49-F238E27FC236}">
                  <a16:creationId xmlns:a16="http://schemas.microsoft.com/office/drawing/2014/main" id="{67E0E54E-EFB0-940D-D467-5B15DC103887}"/>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0426341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14581</TotalTime>
  <Words>991</Words>
  <Application>Microsoft Office PowerPoint</Application>
  <PresentationFormat>Custom</PresentationFormat>
  <Paragraphs>53</Paragraphs>
  <Slides>8</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8</vt:i4>
      </vt:variant>
    </vt:vector>
  </HeadingPairs>
  <TitlesOfParts>
    <vt:vector size="20" baseType="lpstr">
      <vt:lpstr>Cambria Math</vt:lpstr>
      <vt:lpstr>Calibri</vt:lpstr>
      <vt:lpstr>Aileron Heavy</vt:lpstr>
      <vt:lpstr>Aileron Light</vt:lpstr>
      <vt:lpstr>Aileron Black</vt:lpstr>
      <vt:lpstr>Wingdings</vt:lpstr>
      <vt:lpstr>Arial</vt:lpstr>
      <vt:lpstr>Aileron Bold</vt:lpstr>
      <vt:lpstr>Altero</vt:lpstr>
      <vt:lpstr>Aileron</vt:lpstr>
      <vt:lpstr>Aileron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Niño Philip Ramones</dc:creator>
  <cp:lastModifiedBy>Nino Philip Ramones</cp:lastModifiedBy>
  <cp:revision>5</cp:revision>
  <dcterms:created xsi:type="dcterms:W3CDTF">2006-08-16T00:00:00Z</dcterms:created>
  <dcterms:modified xsi:type="dcterms:W3CDTF">2023-07-03T06:16:57Z</dcterms:modified>
  <dc:identifier>DAFcaABksrY</dc:identifier>
</cp:coreProperties>
</file>

<file path=docProps/thumbnail.jpeg>
</file>